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134" r:id="rId3"/>
    <p:sldId id="376" r:id="rId4"/>
    <p:sldId id="2123" r:id="rId6"/>
    <p:sldId id="2193" r:id="rId7"/>
    <p:sldId id="2203" r:id="rId8"/>
    <p:sldId id="2194" r:id="rId9"/>
    <p:sldId id="2198" r:id="rId10"/>
    <p:sldId id="2196" r:id="rId11"/>
    <p:sldId id="345" r:id="rId12"/>
    <p:sldId id="2207" r:id="rId13"/>
    <p:sldId id="2210" r:id="rId14"/>
    <p:sldId id="2208" r:id="rId15"/>
    <p:sldId id="2195" r:id="rId16"/>
    <p:sldId id="2199" r:id="rId17"/>
    <p:sldId id="1908" r:id="rId18"/>
    <p:sldId id="2200" r:id="rId19"/>
    <p:sldId id="2204" r:id="rId20"/>
    <p:sldId id="2183" r:id="rId21"/>
    <p:sldId id="2184" r:id="rId22"/>
    <p:sldId id="598" r:id="rId23"/>
    <p:sldId id="2164" r:id="rId24"/>
    <p:sldId id="2165" r:id="rId25"/>
    <p:sldId id="2201" r:id="rId26"/>
    <p:sldId id="1876" r:id="rId27"/>
    <p:sldId id="2135"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92"/>
    <p:restoredTop sz="94599"/>
  </p:normalViewPr>
  <p:slideViewPr>
    <p:cSldViewPr snapToGrid="0">
      <p:cViewPr varScale="1">
        <p:scale>
          <a:sx n="84" d="100"/>
          <a:sy n="84" d="100"/>
        </p:scale>
        <p:origin x="-804" y="-288"/>
      </p:cViewPr>
      <p:guideLst>
        <p:guide orient="horz" pos="212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CA05225-7B18-2842-AC29-A987F8E4BCF3}" type="doc">
      <dgm:prSet loTypeId="urn:microsoft.com/office/officeart/2008/layout/HorizontalMultiLevelHierarchy" loCatId="" qsTypeId="urn:microsoft.com/office/officeart/2005/8/quickstyle/simple1#1" qsCatId="simple" csTypeId="urn:microsoft.com/office/officeart/2005/8/colors/accent1_2#1" csCatId="accent1" phldr="1"/>
      <dgm:spPr/>
      <dgm:t>
        <a:bodyPr/>
        <a:lstStyle/>
        <a:p>
          <a:endParaRPr lang="zh-CN" altLang="en-US"/>
        </a:p>
      </dgm:t>
    </dgm:pt>
    <dgm:pt modelId="{AD4ABE7F-4078-7144-B5A4-115D8D2B4CEB}">
      <dgm:prSet phldrT="[文本]" custT="1"/>
      <dgm:spPr>
        <a:noFill/>
      </dgm:spPr>
      <dgm:t>
        <a:bodyPr/>
        <a:lstStyle/>
        <a:p>
          <a:r>
            <a:rPr lang="zh-CN" altLang="en-US" sz="2000" dirty="0">
              <a:solidFill>
                <a:schemeClr val="accent1"/>
              </a:solidFill>
              <a:latin typeface="PingFang SC" panose="020B0400000000000000" pitchFamily="34" charset="-122"/>
              <a:ea typeface="PingFang SC" panose="020B0400000000000000" pitchFamily="34" charset="-122"/>
            </a:rPr>
            <a:t>食品</a:t>
          </a:r>
          <a:r>
            <a:rPr lang="zh-CN" altLang="en-US" sz="2000">
              <a:solidFill>
                <a:schemeClr val="accent1"/>
              </a:solidFill>
              <a:latin typeface="PingFang SC" panose="020B0400000000000000" pitchFamily="34" charset="-122"/>
              <a:ea typeface="PingFang SC" panose="020B0400000000000000" pitchFamily="34" charset="-122"/>
            </a:rPr>
            <a:t>安全</a:t>
          </a:r>
          <a:r>
            <a:rPr lang="zh-CN" altLang="en-US" sz="2000" smtClean="0">
              <a:solidFill>
                <a:schemeClr val="accent1"/>
              </a:solidFill>
              <a:latin typeface="PingFang SC" panose="020B0400000000000000" pitchFamily="34" charset="-122"/>
              <a:ea typeface="PingFang SC" panose="020B0400000000000000" pitchFamily="34" charset="-122"/>
            </a:rPr>
            <a:t>与创新技术云</a:t>
          </a:r>
          <a:r>
            <a:rPr lang="zh-CN" altLang="en-US" sz="2000" dirty="0">
              <a:solidFill>
                <a:schemeClr val="accent1"/>
              </a:solidFill>
              <a:latin typeface="PingFang SC" panose="020B0400000000000000" pitchFamily="34" charset="-122"/>
              <a:ea typeface="PingFang SC" panose="020B0400000000000000" pitchFamily="34" charset="-122"/>
            </a:rPr>
            <a:t>展馆</a:t>
          </a:r>
        </a:p>
      </dgm:t>
    </dgm:pt>
    <dgm:pt modelId="{0B3E85D5-E499-1240-A5A0-40B2417D3514}" cxnId="{F69D5BB0-76BE-104C-9AF5-3BB64FB18F35}" type="parTrans">
      <dgm:prSet/>
      <dgm:spPr/>
      <dgm:t>
        <a:bodyPr/>
        <a:lstStyle/>
        <a:p>
          <a:endParaRPr lang="zh-CN" altLang="en-US">
            <a:latin typeface="PingFang SC" panose="020B0400000000000000" pitchFamily="34" charset="-122"/>
            <a:ea typeface="PingFang SC" panose="020B0400000000000000" pitchFamily="34" charset="-122"/>
          </a:endParaRPr>
        </a:p>
      </dgm:t>
    </dgm:pt>
    <dgm:pt modelId="{4283829D-4B84-EE40-AABE-D122F2B4FE00}" cxnId="{F69D5BB0-76BE-104C-9AF5-3BB64FB18F35}" type="sibTrans">
      <dgm:prSet/>
      <dgm:spPr/>
      <dgm:t>
        <a:bodyPr/>
        <a:lstStyle/>
        <a:p>
          <a:endParaRPr lang="zh-CN" altLang="en-US">
            <a:latin typeface="PingFang SC" panose="020B0400000000000000" pitchFamily="34" charset="-122"/>
            <a:ea typeface="PingFang SC" panose="020B0400000000000000" pitchFamily="34" charset="-122"/>
          </a:endParaRPr>
        </a:p>
      </dgm:t>
    </dgm:pt>
    <dgm:pt modelId="{9D911922-5016-0542-8317-03FB7C8360C5}">
      <dgm:prSet phldrT="[文本]"/>
      <dgm:spPr/>
      <dgm:t>
        <a:bodyPr/>
        <a:lstStyle/>
        <a:p>
          <a:r>
            <a:rPr lang="zh-CN" altLang="en-US" dirty="0" smtClean="0">
              <a:latin typeface="PingFang SC" panose="020B0400000000000000" pitchFamily="34" charset="-122"/>
              <a:ea typeface="PingFang SC" panose="020B0400000000000000" pitchFamily="34" charset="-122"/>
            </a:rPr>
            <a:t>脱贫攻坚馆</a:t>
          </a:r>
          <a:endParaRPr lang="zh-CN" altLang="en-US" dirty="0">
            <a:latin typeface="PingFang SC" panose="020B0400000000000000" pitchFamily="34" charset="-122"/>
            <a:ea typeface="PingFang SC" panose="020B0400000000000000" pitchFamily="34" charset="-122"/>
          </a:endParaRPr>
        </a:p>
      </dgm:t>
    </dgm:pt>
    <dgm:pt modelId="{099FEB16-21C5-FC42-B2E2-2D9EAAAB674A}" cxnId="{2B6748DE-0C79-E748-A2AA-8A7262B6B2E8}" type="parTrans">
      <dgm:prSet/>
      <dgm:spPr/>
      <dgm:t>
        <a:bodyPr/>
        <a:lstStyle/>
        <a:p>
          <a:endParaRPr lang="zh-CN" altLang="en-US">
            <a:latin typeface="PingFang SC" panose="020B0400000000000000" pitchFamily="34" charset="-122"/>
            <a:ea typeface="PingFang SC" panose="020B0400000000000000" pitchFamily="34" charset="-122"/>
          </a:endParaRPr>
        </a:p>
      </dgm:t>
    </dgm:pt>
    <dgm:pt modelId="{3D3C083A-266E-5845-88F1-360CD22D8D34}" cxnId="{2B6748DE-0C79-E748-A2AA-8A7262B6B2E8}" type="sibTrans">
      <dgm:prSet/>
      <dgm:spPr/>
      <dgm:t>
        <a:bodyPr/>
        <a:lstStyle/>
        <a:p>
          <a:endParaRPr lang="zh-CN" altLang="en-US">
            <a:latin typeface="PingFang SC" panose="020B0400000000000000" pitchFamily="34" charset="-122"/>
            <a:ea typeface="PingFang SC" panose="020B0400000000000000" pitchFamily="34" charset="-122"/>
          </a:endParaRPr>
        </a:p>
      </dgm:t>
    </dgm:pt>
    <dgm:pt modelId="{C601B2EC-6B65-D641-87C5-FE65393CE58C}">
      <dgm:prSet phldrT="[文本]"/>
      <dgm:spPr/>
      <dgm:t>
        <a:bodyPr/>
        <a:lstStyle/>
        <a:p>
          <a:r>
            <a:rPr lang="zh-CN" altLang="en-US" dirty="0">
              <a:latin typeface="PingFang SC" panose="020B0400000000000000" pitchFamily="34" charset="-122"/>
              <a:ea typeface="PingFang SC" panose="020B0400000000000000" pitchFamily="34" charset="-122"/>
            </a:rPr>
            <a:t>国际展馆</a:t>
          </a:r>
        </a:p>
      </dgm:t>
    </dgm:pt>
    <dgm:pt modelId="{58C658A9-049C-EC4C-9FEF-8AF516D3E4DB}" cxnId="{803C4003-87A8-1547-8C1F-D8A08FB36C6B}" type="sibTrans">
      <dgm:prSet/>
      <dgm:spPr/>
      <dgm:t>
        <a:bodyPr/>
        <a:lstStyle/>
        <a:p>
          <a:endParaRPr lang="zh-CN" altLang="en-US">
            <a:latin typeface="PingFang SC" panose="020B0400000000000000" pitchFamily="34" charset="-122"/>
            <a:ea typeface="PingFang SC" panose="020B0400000000000000" pitchFamily="34" charset="-122"/>
          </a:endParaRPr>
        </a:p>
      </dgm:t>
    </dgm:pt>
    <dgm:pt modelId="{102B0479-84A0-3749-828A-536B561AF5C1}" cxnId="{803C4003-87A8-1547-8C1F-D8A08FB36C6B}" type="parTrans">
      <dgm:prSet/>
      <dgm:spPr/>
      <dgm:t>
        <a:bodyPr/>
        <a:lstStyle/>
        <a:p>
          <a:endParaRPr lang="zh-CN" altLang="en-US">
            <a:latin typeface="PingFang SC" panose="020B0400000000000000" pitchFamily="34" charset="-122"/>
            <a:ea typeface="PingFang SC" panose="020B0400000000000000" pitchFamily="34" charset="-122"/>
          </a:endParaRPr>
        </a:p>
      </dgm:t>
    </dgm:pt>
    <dgm:pt modelId="{94548DC0-6C0E-0544-B83E-DC248131A70D}">
      <dgm:prSet phldrT="[文本]"/>
      <dgm:spPr/>
      <dgm:t>
        <a:bodyPr/>
        <a:lstStyle/>
        <a:p>
          <a:r>
            <a:rPr lang="zh-CN" altLang="en-US" dirty="0" smtClean="0">
              <a:latin typeface="PingFang SC" panose="020B0400000000000000" pitchFamily="34" charset="-122"/>
              <a:ea typeface="PingFang SC" panose="020B0400000000000000" pitchFamily="34" charset="-122"/>
            </a:rPr>
            <a:t>双安双创</a:t>
          </a:r>
          <a:endParaRPr lang="zh-CN" altLang="en-US" dirty="0">
            <a:latin typeface="PingFang SC" panose="020B0400000000000000" pitchFamily="34" charset="-122"/>
            <a:ea typeface="PingFang SC" panose="020B0400000000000000" pitchFamily="34" charset="-122"/>
          </a:endParaRPr>
        </a:p>
      </dgm:t>
    </dgm:pt>
    <dgm:pt modelId="{1E686A4A-1A9A-8E48-BAC2-7AA560673498}" cxnId="{E2D8F04E-1A7D-4245-93D2-489D1B67F375}" type="sibTrans">
      <dgm:prSet/>
      <dgm:spPr/>
      <dgm:t>
        <a:bodyPr/>
        <a:lstStyle/>
        <a:p>
          <a:endParaRPr lang="zh-CN" altLang="en-US">
            <a:latin typeface="PingFang SC" panose="020B0400000000000000" pitchFamily="34" charset="-122"/>
            <a:ea typeface="PingFang SC" panose="020B0400000000000000" pitchFamily="34" charset="-122"/>
          </a:endParaRPr>
        </a:p>
      </dgm:t>
    </dgm:pt>
    <dgm:pt modelId="{2B06E579-7EBA-1443-9A01-E064383F29A0}" cxnId="{E2D8F04E-1A7D-4245-93D2-489D1B67F375}" type="parTrans">
      <dgm:prSet/>
      <dgm:spPr/>
      <dgm:t>
        <a:bodyPr/>
        <a:lstStyle/>
        <a:p>
          <a:endParaRPr lang="zh-CN" altLang="en-US">
            <a:latin typeface="PingFang SC" panose="020B0400000000000000" pitchFamily="34" charset="-122"/>
            <a:ea typeface="PingFang SC" panose="020B0400000000000000" pitchFamily="34" charset="-122"/>
          </a:endParaRPr>
        </a:p>
      </dgm:t>
    </dgm:pt>
    <dgm:pt modelId="{357B5AB9-93D0-974F-97D2-59CF59F4F2BD}">
      <dgm:prSet phldrT="[文本]"/>
      <dgm:spPr/>
      <dgm:t>
        <a:bodyPr/>
        <a:lstStyle/>
        <a:p>
          <a:r>
            <a:rPr lang="zh-CN" altLang="en-US" dirty="0">
              <a:latin typeface="PingFang SC" panose="020B0400000000000000" pitchFamily="34" charset="-122"/>
              <a:ea typeface="PingFang SC" panose="020B0400000000000000" pitchFamily="34" charset="-122"/>
            </a:rPr>
            <a:t>创新技术馆</a:t>
          </a:r>
        </a:p>
      </dgm:t>
    </dgm:pt>
    <dgm:pt modelId="{B02E6DE0-4AD6-0C4A-A31B-8C6961245BD2}" cxnId="{EB2B36BC-F20C-0C4A-B228-073024E02DE9}" type="sibTrans">
      <dgm:prSet/>
      <dgm:spPr/>
      <dgm:t>
        <a:bodyPr/>
        <a:lstStyle/>
        <a:p>
          <a:endParaRPr lang="zh-CN" altLang="en-US">
            <a:latin typeface="PingFang SC" panose="020B0400000000000000" pitchFamily="34" charset="-122"/>
            <a:ea typeface="PingFang SC" panose="020B0400000000000000" pitchFamily="34" charset="-122"/>
          </a:endParaRPr>
        </a:p>
      </dgm:t>
    </dgm:pt>
    <dgm:pt modelId="{6FEFF351-5E46-2145-AFE2-C0CDFAE66B3D}" cxnId="{EB2B36BC-F20C-0C4A-B228-073024E02DE9}" type="parTrans">
      <dgm:prSet/>
      <dgm:spPr/>
      <dgm:t>
        <a:bodyPr/>
        <a:lstStyle/>
        <a:p>
          <a:endParaRPr lang="zh-CN" altLang="en-US">
            <a:latin typeface="PingFang SC" panose="020B0400000000000000" pitchFamily="34" charset="-122"/>
            <a:ea typeface="PingFang SC" panose="020B0400000000000000" pitchFamily="34" charset="-122"/>
          </a:endParaRPr>
        </a:p>
      </dgm:t>
    </dgm:pt>
    <dgm:pt modelId="{871BBF65-101E-8C4E-9FF1-DE0187132A3C}">
      <dgm:prSet/>
      <dgm:spPr/>
      <dgm:t>
        <a:bodyPr/>
        <a:lstStyle/>
        <a:p>
          <a:r>
            <a:rPr lang="en-US" altLang="zh-CN" dirty="0" smtClean="0">
              <a:latin typeface="PingFang SC" panose="020B0400000000000000" pitchFamily="34" charset="-122"/>
              <a:ea typeface="PingFang SC" panose="020B0400000000000000" pitchFamily="34" charset="-122"/>
            </a:rPr>
            <a:t>2020</a:t>
          </a:r>
          <a:r>
            <a:rPr lang="zh-CN" altLang="en-US" dirty="0" smtClean="0">
              <a:latin typeface="PingFang SC" panose="020B0400000000000000" pitchFamily="34" charset="-122"/>
              <a:ea typeface="PingFang SC" panose="020B0400000000000000" pitchFamily="34" charset="-122"/>
            </a:rPr>
            <a:t>抗疫馆</a:t>
          </a:r>
          <a:endParaRPr lang="zh-CN" altLang="en-US" dirty="0">
            <a:latin typeface="PingFang SC" panose="020B0400000000000000" pitchFamily="34" charset="-122"/>
            <a:ea typeface="PingFang SC" panose="020B0400000000000000" pitchFamily="34" charset="-122"/>
          </a:endParaRPr>
        </a:p>
      </dgm:t>
    </dgm:pt>
    <dgm:pt modelId="{9DE6A264-EB24-664F-BEAF-AD3EA1E2059C}" cxnId="{92EA680A-4FE2-054E-AAAF-DC76D5531C19}" type="sibTrans">
      <dgm:prSet/>
      <dgm:spPr/>
      <dgm:t>
        <a:bodyPr/>
        <a:lstStyle/>
        <a:p>
          <a:endParaRPr lang="zh-CN" altLang="en-US">
            <a:latin typeface="PingFang SC" panose="020B0400000000000000" pitchFamily="34" charset="-122"/>
            <a:ea typeface="PingFang SC" panose="020B0400000000000000" pitchFamily="34" charset="-122"/>
          </a:endParaRPr>
        </a:p>
      </dgm:t>
    </dgm:pt>
    <dgm:pt modelId="{01C6EC8D-103D-6B45-8589-5008E3E6D5B2}" cxnId="{92EA680A-4FE2-054E-AAAF-DC76D5531C19}" type="parTrans">
      <dgm:prSet/>
      <dgm:spPr/>
      <dgm:t>
        <a:bodyPr/>
        <a:lstStyle/>
        <a:p>
          <a:endParaRPr lang="zh-CN" altLang="en-US">
            <a:latin typeface="PingFang SC" panose="020B0400000000000000" pitchFamily="34" charset="-122"/>
            <a:ea typeface="PingFang SC" panose="020B0400000000000000" pitchFamily="34" charset="-122"/>
          </a:endParaRPr>
        </a:p>
      </dgm:t>
    </dgm:pt>
    <dgm:pt modelId="{ADFA010F-8007-0B40-BE11-7068B019DA0E}" type="pres">
      <dgm:prSet presAssocID="{DCA05225-7B18-2842-AC29-A987F8E4BCF3}" presName="Name0" presStyleCnt="0">
        <dgm:presLayoutVars>
          <dgm:chPref val="1"/>
          <dgm:dir/>
          <dgm:animOne val="branch"/>
          <dgm:animLvl val="lvl"/>
          <dgm:resizeHandles val="exact"/>
        </dgm:presLayoutVars>
      </dgm:prSet>
      <dgm:spPr/>
      <dgm:t>
        <a:bodyPr/>
        <a:lstStyle/>
        <a:p>
          <a:endParaRPr lang="zh-CN" altLang="en-US"/>
        </a:p>
      </dgm:t>
    </dgm:pt>
    <dgm:pt modelId="{C1E9F0FD-3340-C748-BC07-316D79464241}" type="pres">
      <dgm:prSet presAssocID="{AD4ABE7F-4078-7144-B5A4-115D8D2B4CEB}" presName="root1" presStyleCnt="0"/>
      <dgm:spPr/>
    </dgm:pt>
    <dgm:pt modelId="{23D3DB4B-0AA5-A447-AF9A-CAC0816E91D1}" type="pres">
      <dgm:prSet presAssocID="{AD4ABE7F-4078-7144-B5A4-115D8D2B4CEB}" presName="LevelOneTextNode" presStyleLbl="node0" presStyleIdx="0" presStyleCnt="1" custAng="5400000" custScaleX="159075" custScaleY="30853" custLinFactX="-168609" custLinFactNeighborX="-200000" custLinFactNeighborY="-4197">
        <dgm:presLayoutVars>
          <dgm:chPref val="3"/>
        </dgm:presLayoutVars>
      </dgm:prSet>
      <dgm:spPr/>
      <dgm:t>
        <a:bodyPr/>
        <a:lstStyle/>
        <a:p>
          <a:endParaRPr lang="zh-CN" altLang="en-US"/>
        </a:p>
      </dgm:t>
    </dgm:pt>
    <dgm:pt modelId="{3BA2CCA7-D5F1-D143-BD66-8B2D1753F20D}" type="pres">
      <dgm:prSet presAssocID="{AD4ABE7F-4078-7144-B5A4-115D8D2B4CEB}" presName="level2hierChild" presStyleCnt="0"/>
      <dgm:spPr/>
    </dgm:pt>
    <dgm:pt modelId="{B094EC85-1A1F-2341-B0D3-9E3BE5C24314}" type="pres">
      <dgm:prSet presAssocID="{099FEB16-21C5-FC42-B2E2-2D9EAAAB674A}" presName="conn2-1" presStyleLbl="parChTrans1D2" presStyleIdx="0" presStyleCnt="5"/>
      <dgm:spPr/>
      <dgm:t>
        <a:bodyPr/>
        <a:lstStyle/>
        <a:p>
          <a:endParaRPr lang="zh-CN" altLang="en-US"/>
        </a:p>
      </dgm:t>
    </dgm:pt>
    <dgm:pt modelId="{E9205B49-6C04-B84E-B105-FC96C6FD6A48}" type="pres">
      <dgm:prSet presAssocID="{099FEB16-21C5-FC42-B2E2-2D9EAAAB674A}" presName="connTx" presStyleLbl="parChTrans1D2" presStyleIdx="0" presStyleCnt="5"/>
      <dgm:spPr/>
      <dgm:t>
        <a:bodyPr/>
        <a:lstStyle/>
        <a:p>
          <a:endParaRPr lang="zh-CN" altLang="en-US"/>
        </a:p>
      </dgm:t>
    </dgm:pt>
    <dgm:pt modelId="{409177B6-980B-2648-A295-B0F1F0402F92}" type="pres">
      <dgm:prSet presAssocID="{9D911922-5016-0542-8317-03FB7C8360C5}" presName="root2" presStyleCnt="0"/>
      <dgm:spPr/>
    </dgm:pt>
    <dgm:pt modelId="{8C55B070-8C02-9744-8E91-AEA820C53B40}" type="pres">
      <dgm:prSet presAssocID="{9D911922-5016-0542-8317-03FB7C8360C5}" presName="LevelTwoTextNode" presStyleLbl="node2" presStyleIdx="0" presStyleCnt="5">
        <dgm:presLayoutVars>
          <dgm:chPref val="3"/>
        </dgm:presLayoutVars>
      </dgm:prSet>
      <dgm:spPr/>
      <dgm:t>
        <a:bodyPr/>
        <a:lstStyle/>
        <a:p>
          <a:endParaRPr lang="zh-CN" altLang="en-US"/>
        </a:p>
      </dgm:t>
    </dgm:pt>
    <dgm:pt modelId="{0EF434E8-CC12-A140-ACA9-A4EF4CFBBC35}" type="pres">
      <dgm:prSet presAssocID="{9D911922-5016-0542-8317-03FB7C8360C5}" presName="level3hierChild" presStyleCnt="0"/>
      <dgm:spPr/>
    </dgm:pt>
    <dgm:pt modelId="{384CAA5C-C6A6-934C-8AF2-394A761CD674}" type="pres">
      <dgm:prSet presAssocID="{01C6EC8D-103D-6B45-8589-5008E3E6D5B2}" presName="conn2-1" presStyleLbl="parChTrans1D2" presStyleIdx="1" presStyleCnt="5"/>
      <dgm:spPr/>
      <dgm:t>
        <a:bodyPr/>
        <a:lstStyle/>
        <a:p>
          <a:endParaRPr lang="zh-CN" altLang="en-US"/>
        </a:p>
      </dgm:t>
    </dgm:pt>
    <dgm:pt modelId="{D434E9BE-4F33-CE4B-850F-DEA572306AEA}" type="pres">
      <dgm:prSet presAssocID="{01C6EC8D-103D-6B45-8589-5008E3E6D5B2}" presName="connTx" presStyleLbl="parChTrans1D2" presStyleIdx="1" presStyleCnt="5"/>
      <dgm:spPr/>
      <dgm:t>
        <a:bodyPr/>
        <a:lstStyle/>
        <a:p>
          <a:endParaRPr lang="zh-CN" altLang="en-US"/>
        </a:p>
      </dgm:t>
    </dgm:pt>
    <dgm:pt modelId="{645D4C17-10E4-134D-9333-C62F72F25BEE}" type="pres">
      <dgm:prSet presAssocID="{871BBF65-101E-8C4E-9FF1-DE0187132A3C}" presName="root2" presStyleCnt="0"/>
      <dgm:spPr/>
    </dgm:pt>
    <dgm:pt modelId="{4E5E8768-8C69-AD43-98A0-E2054F803574}" type="pres">
      <dgm:prSet presAssocID="{871BBF65-101E-8C4E-9FF1-DE0187132A3C}" presName="LevelTwoTextNode" presStyleLbl="node2" presStyleIdx="1" presStyleCnt="5">
        <dgm:presLayoutVars>
          <dgm:chPref val="3"/>
        </dgm:presLayoutVars>
      </dgm:prSet>
      <dgm:spPr/>
      <dgm:t>
        <a:bodyPr/>
        <a:lstStyle/>
        <a:p>
          <a:endParaRPr lang="zh-CN" altLang="en-US"/>
        </a:p>
      </dgm:t>
    </dgm:pt>
    <dgm:pt modelId="{EC9177E9-5207-5F48-B14D-F08335001C18}" type="pres">
      <dgm:prSet presAssocID="{871BBF65-101E-8C4E-9FF1-DE0187132A3C}" presName="level3hierChild" presStyleCnt="0"/>
      <dgm:spPr/>
    </dgm:pt>
    <dgm:pt modelId="{E2FFBBDF-45A2-C146-B67F-BAE33E327494}" type="pres">
      <dgm:prSet presAssocID="{6FEFF351-5E46-2145-AFE2-C0CDFAE66B3D}" presName="conn2-1" presStyleLbl="parChTrans1D2" presStyleIdx="2" presStyleCnt="5"/>
      <dgm:spPr/>
      <dgm:t>
        <a:bodyPr/>
        <a:lstStyle/>
        <a:p>
          <a:endParaRPr lang="zh-CN" altLang="en-US"/>
        </a:p>
      </dgm:t>
    </dgm:pt>
    <dgm:pt modelId="{11105017-EF4F-1E4E-872B-9AC79703E6B1}" type="pres">
      <dgm:prSet presAssocID="{6FEFF351-5E46-2145-AFE2-C0CDFAE66B3D}" presName="connTx" presStyleLbl="parChTrans1D2" presStyleIdx="2" presStyleCnt="5"/>
      <dgm:spPr/>
      <dgm:t>
        <a:bodyPr/>
        <a:lstStyle/>
        <a:p>
          <a:endParaRPr lang="zh-CN" altLang="en-US"/>
        </a:p>
      </dgm:t>
    </dgm:pt>
    <dgm:pt modelId="{6FA179FB-0F49-BB44-BB79-1BFF726AF286}" type="pres">
      <dgm:prSet presAssocID="{357B5AB9-93D0-974F-97D2-59CF59F4F2BD}" presName="root2" presStyleCnt="0"/>
      <dgm:spPr/>
    </dgm:pt>
    <dgm:pt modelId="{B4ACB8FE-3391-A041-BBD3-B69E6BE4A3DF}" type="pres">
      <dgm:prSet presAssocID="{357B5AB9-93D0-974F-97D2-59CF59F4F2BD}" presName="LevelTwoTextNode" presStyleLbl="node2" presStyleIdx="2" presStyleCnt="5">
        <dgm:presLayoutVars>
          <dgm:chPref val="3"/>
        </dgm:presLayoutVars>
      </dgm:prSet>
      <dgm:spPr/>
      <dgm:t>
        <a:bodyPr/>
        <a:lstStyle/>
        <a:p>
          <a:endParaRPr lang="zh-CN" altLang="en-US"/>
        </a:p>
      </dgm:t>
    </dgm:pt>
    <dgm:pt modelId="{8BD7F1EA-167E-7941-BA25-154396E6D4C6}" type="pres">
      <dgm:prSet presAssocID="{357B5AB9-93D0-974F-97D2-59CF59F4F2BD}" presName="level3hierChild" presStyleCnt="0"/>
      <dgm:spPr/>
    </dgm:pt>
    <dgm:pt modelId="{61508625-3647-584A-A8C2-B6E00DE4AA2E}" type="pres">
      <dgm:prSet presAssocID="{102B0479-84A0-3749-828A-536B561AF5C1}" presName="conn2-1" presStyleLbl="parChTrans1D2" presStyleIdx="3" presStyleCnt="5"/>
      <dgm:spPr/>
      <dgm:t>
        <a:bodyPr/>
        <a:lstStyle/>
        <a:p>
          <a:endParaRPr lang="zh-CN" altLang="en-US"/>
        </a:p>
      </dgm:t>
    </dgm:pt>
    <dgm:pt modelId="{FD6B69DB-9E37-BB43-9472-20CAA0240BB1}" type="pres">
      <dgm:prSet presAssocID="{102B0479-84A0-3749-828A-536B561AF5C1}" presName="connTx" presStyleLbl="parChTrans1D2" presStyleIdx="3" presStyleCnt="5"/>
      <dgm:spPr/>
      <dgm:t>
        <a:bodyPr/>
        <a:lstStyle/>
        <a:p>
          <a:endParaRPr lang="zh-CN" altLang="en-US"/>
        </a:p>
      </dgm:t>
    </dgm:pt>
    <dgm:pt modelId="{48F398B0-A4B4-F649-A6C9-6F0EE228188D}" type="pres">
      <dgm:prSet presAssocID="{C601B2EC-6B65-D641-87C5-FE65393CE58C}" presName="root2" presStyleCnt="0"/>
      <dgm:spPr/>
    </dgm:pt>
    <dgm:pt modelId="{1D549C44-0AB7-2840-8959-323435CB7976}" type="pres">
      <dgm:prSet presAssocID="{C601B2EC-6B65-D641-87C5-FE65393CE58C}" presName="LevelTwoTextNode" presStyleLbl="node2" presStyleIdx="3" presStyleCnt="5">
        <dgm:presLayoutVars>
          <dgm:chPref val="3"/>
        </dgm:presLayoutVars>
      </dgm:prSet>
      <dgm:spPr/>
      <dgm:t>
        <a:bodyPr/>
        <a:lstStyle/>
        <a:p>
          <a:endParaRPr lang="zh-CN" altLang="en-US"/>
        </a:p>
      </dgm:t>
    </dgm:pt>
    <dgm:pt modelId="{161858F7-A056-9A47-97F4-0124C26FE263}" type="pres">
      <dgm:prSet presAssocID="{C601B2EC-6B65-D641-87C5-FE65393CE58C}" presName="level3hierChild" presStyleCnt="0"/>
      <dgm:spPr/>
    </dgm:pt>
    <dgm:pt modelId="{43B2E4DF-7C71-584C-9F42-F3A686570802}" type="pres">
      <dgm:prSet presAssocID="{2B06E579-7EBA-1443-9A01-E064383F29A0}" presName="conn2-1" presStyleLbl="parChTrans1D2" presStyleIdx="4" presStyleCnt="5"/>
      <dgm:spPr/>
      <dgm:t>
        <a:bodyPr/>
        <a:lstStyle/>
        <a:p>
          <a:endParaRPr lang="zh-CN" altLang="en-US"/>
        </a:p>
      </dgm:t>
    </dgm:pt>
    <dgm:pt modelId="{09784649-7609-3C40-87A1-E07F018EDB4B}" type="pres">
      <dgm:prSet presAssocID="{2B06E579-7EBA-1443-9A01-E064383F29A0}" presName="connTx" presStyleLbl="parChTrans1D2" presStyleIdx="4" presStyleCnt="5"/>
      <dgm:spPr/>
      <dgm:t>
        <a:bodyPr/>
        <a:lstStyle/>
        <a:p>
          <a:endParaRPr lang="zh-CN" altLang="en-US"/>
        </a:p>
      </dgm:t>
    </dgm:pt>
    <dgm:pt modelId="{01399525-4CB3-E049-ABF0-5131D9F4C466}" type="pres">
      <dgm:prSet presAssocID="{94548DC0-6C0E-0544-B83E-DC248131A70D}" presName="root2" presStyleCnt="0"/>
      <dgm:spPr/>
    </dgm:pt>
    <dgm:pt modelId="{CA5CB470-8AB0-594F-898C-EECF77ADE162}" type="pres">
      <dgm:prSet presAssocID="{94548DC0-6C0E-0544-B83E-DC248131A70D}" presName="LevelTwoTextNode" presStyleLbl="node2" presStyleIdx="4" presStyleCnt="5">
        <dgm:presLayoutVars>
          <dgm:chPref val="3"/>
        </dgm:presLayoutVars>
      </dgm:prSet>
      <dgm:spPr/>
      <dgm:t>
        <a:bodyPr/>
        <a:lstStyle/>
        <a:p>
          <a:endParaRPr lang="zh-CN" altLang="en-US"/>
        </a:p>
      </dgm:t>
    </dgm:pt>
    <dgm:pt modelId="{6E4657CF-84A9-9245-B5A4-61BA929CEE4F}" type="pres">
      <dgm:prSet presAssocID="{94548DC0-6C0E-0544-B83E-DC248131A70D}" presName="level3hierChild" presStyleCnt="0"/>
      <dgm:spPr/>
    </dgm:pt>
  </dgm:ptLst>
  <dgm:cxnLst>
    <dgm:cxn modelId="{096D4462-44A1-444D-B26D-8F125E4A5667}" type="presOf" srcId="{2B06E579-7EBA-1443-9A01-E064383F29A0}" destId="{09784649-7609-3C40-87A1-E07F018EDB4B}" srcOrd="1" destOrd="0" presId="urn:microsoft.com/office/officeart/2008/layout/HorizontalMultiLevelHierarchy"/>
    <dgm:cxn modelId="{45DAD53C-52B6-E346-AD9C-298888DE02DA}" type="presOf" srcId="{102B0479-84A0-3749-828A-536B561AF5C1}" destId="{FD6B69DB-9E37-BB43-9472-20CAA0240BB1}" srcOrd="1" destOrd="0" presId="urn:microsoft.com/office/officeart/2008/layout/HorizontalMultiLevelHierarchy"/>
    <dgm:cxn modelId="{E2D8F04E-1A7D-4245-93D2-489D1B67F375}" srcId="{AD4ABE7F-4078-7144-B5A4-115D8D2B4CEB}" destId="{94548DC0-6C0E-0544-B83E-DC248131A70D}" srcOrd="4" destOrd="0" parTransId="{2B06E579-7EBA-1443-9A01-E064383F29A0}" sibTransId="{1E686A4A-1A9A-8E48-BAC2-7AA560673498}"/>
    <dgm:cxn modelId="{F69D5BB0-76BE-104C-9AF5-3BB64FB18F35}" srcId="{DCA05225-7B18-2842-AC29-A987F8E4BCF3}" destId="{AD4ABE7F-4078-7144-B5A4-115D8D2B4CEB}" srcOrd="0" destOrd="0" parTransId="{0B3E85D5-E499-1240-A5A0-40B2417D3514}" sibTransId="{4283829D-4B84-EE40-AABE-D122F2B4FE00}"/>
    <dgm:cxn modelId="{698719FA-09B3-5640-A6DE-149914AD74BF}" type="presOf" srcId="{102B0479-84A0-3749-828A-536B561AF5C1}" destId="{61508625-3647-584A-A8C2-B6E00DE4AA2E}" srcOrd="0" destOrd="0" presId="urn:microsoft.com/office/officeart/2008/layout/HorizontalMultiLevelHierarchy"/>
    <dgm:cxn modelId="{E256055A-B30B-7E41-8DD1-4F0136564937}" type="presOf" srcId="{6FEFF351-5E46-2145-AFE2-C0CDFAE66B3D}" destId="{E2FFBBDF-45A2-C146-B67F-BAE33E327494}" srcOrd="0" destOrd="0" presId="urn:microsoft.com/office/officeart/2008/layout/HorizontalMultiLevelHierarchy"/>
    <dgm:cxn modelId="{EB2B36BC-F20C-0C4A-B228-073024E02DE9}" srcId="{AD4ABE7F-4078-7144-B5A4-115D8D2B4CEB}" destId="{357B5AB9-93D0-974F-97D2-59CF59F4F2BD}" srcOrd="2" destOrd="0" parTransId="{6FEFF351-5E46-2145-AFE2-C0CDFAE66B3D}" sibTransId="{B02E6DE0-4AD6-0C4A-A31B-8C6961245BD2}"/>
    <dgm:cxn modelId="{B1B336D4-6ECD-3E43-823A-BE61B7642CEF}" type="presOf" srcId="{01C6EC8D-103D-6B45-8589-5008E3E6D5B2}" destId="{D434E9BE-4F33-CE4B-850F-DEA572306AEA}" srcOrd="1" destOrd="0" presId="urn:microsoft.com/office/officeart/2008/layout/HorizontalMultiLevelHierarchy"/>
    <dgm:cxn modelId="{803C4003-87A8-1547-8C1F-D8A08FB36C6B}" srcId="{AD4ABE7F-4078-7144-B5A4-115D8D2B4CEB}" destId="{C601B2EC-6B65-D641-87C5-FE65393CE58C}" srcOrd="3" destOrd="0" parTransId="{102B0479-84A0-3749-828A-536B561AF5C1}" sibTransId="{58C658A9-049C-EC4C-9FEF-8AF516D3E4DB}"/>
    <dgm:cxn modelId="{5ED442B4-F05C-8B49-B0F1-C96A00157BB1}" type="presOf" srcId="{DCA05225-7B18-2842-AC29-A987F8E4BCF3}" destId="{ADFA010F-8007-0B40-BE11-7068B019DA0E}" srcOrd="0" destOrd="0" presId="urn:microsoft.com/office/officeart/2008/layout/HorizontalMultiLevelHierarchy"/>
    <dgm:cxn modelId="{92EA680A-4FE2-054E-AAAF-DC76D5531C19}" srcId="{AD4ABE7F-4078-7144-B5A4-115D8D2B4CEB}" destId="{871BBF65-101E-8C4E-9FF1-DE0187132A3C}" srcOrd="1" destOrd="0" parTransId="{01C6EC8D-103D-6B45-8589-5008E3E6D5B2}" sibTransId="{9DE6A264-EB24-664F-BEAF-AD3EA1E2059C}"/>
    <dgm:cxn modelId="{B17E7528-45F6-7441-9B38-30AEC8C4374E}" type="presOf" srcId="{6FEFF351-5E46-2145-AFE2-C0CDFAE66B3D}" destId="{11105017-EF4F-1E4E-872B-9AC79703E6B1}" srcOrd="1" destOrd="0" presId="urn:microsoft.com/office/officeart/2008/layout/HorizontalMultiLevelHierarchy"/>
    <dgm:cxn modelId="{E9920DF8-75DB-5D4A-ACEF-12E9239E2774}" type="presOf" srcId="{94548DC0-6C0E-0544-B83E-DC248131A70D}" destId="{CA5CB470-8AB0-594F-898C-EECF77ADE162}" srcOrd="0" destOrd="0" presId="urn:microsoft.com/office/officeart/2008/layout/HorizontalMultiLevelHierarchy"/>
    <dgm:cxn modelId="{35612D50-B2B3-4D43-B532-7131383D7EC7}" type="presOf" srcId="{2B06E579-7EBA-1443-9A01-E064383F29A0}" destId="{43B2E4DF-7C71-584C-9F42-F3A686570802}" srcOrd="0" destOrd="0" presId="urn:microsoft.com/office/officeart/2008/layout/HorizontalMultiLevelHierarchy"/>
    <dgm:cxn modelId="{990AB77C-A884-8C49-83E7-6C5FEDA5557A}" type="presOf" srcId="{357B5AB9-93D0-974F-97D2-59CF59F4F2BD}" destId="{B4ACB8FE-3391-A041-BBD3-B69E6BE4A3DF}" srcOrd="0" destOrd="0" presId="urn:microsoft.com/office/officeart/2008/layout/HorizontalMultiLevelHierarchy"/>
    <dgm:cxn modelId="{E2171FF9-1F7F-CB48-A3E4-84EAF5E991C5}" type="presOf" srcId="{C601B2EC-6B65-D641-87C5-FE65393CE58C}" destId="{1D549C44-0AB7-2840-8959-323435CB7976}" srcOrd="0" destOrd="0" presId="urn:microsoft.com/office/officeart/2008/layout/HorizontalMultiLevelHierarchy"/>
    <dgm:cxn modelId="{5A84DBC0-2A9C-484A-A40D-AD86B4477ABB}" type="presOf" srcId="{9D911922-5016-0542-8317-03FB7C8360C5}" destId="{8C55B070-8C02-9744-8E91-AEA820C53B40}" srcOrd="0" destOrd="0" presId="urn:microsoft.com/office/officeart/2008/layout/HorizontalMultiLevelHierarchy"/>
    <dgm:cxn modelId="{9C3B41C5-228E-ED46-B26C-D299180D1B44}" type="presOf" srcId="{099FEB16-21C5-FC42-B2E2-2D9EAAAB674A}" destId="{E9205B49-6C04-B84E-B105-FC96C6FD6A48}" srcOrd="1" destOrd="0" presId="urn:microsoft.com/office/officeart/2008/layout/HorizontalMultiLevelHierarchy"/>
    <dgm:cxn modelId="{BDC8C369-516C-5C41-BC05-E9BB805550B8}" type="presOf" srcId="{01C6EC8D-103D-6B45-8589-5008E3E6D5B2}" destId="{384CAA5C-C6A6-934C-8AF2-394A761CD674}" srcOrd="0" destOrd="0" presId="urn:microsoft.com/office/officeart/2008/layout/HorizontalMultiLevelHierarchy"/>
    <dgm:cxn modelId="{A26374C6-37E5-1245-AF50-D12965D1B7EB}" type="presOf" srcId="{AD4ABE7F-4078-7144-B5A4-115D8D2B4CEB}" destId="{23D3DB4B-0AA5-A447-AF9A-CAC0816E91D1}" srcOrd="0" destOrd="0" presId="urn:microsoft.com/office/officeart/2008/layout/HorizontalMultiLevelHierarchy"/>
    <dgm:cxn modelId="{403FD564-9065-CE43-BC76-ACDE13A5C1D1}" type="presOf" srcId="{871BBF65-101E-8C4E-9FF1-DE0187132A3C}" destId="{4E5E8768-8C69-AD43-98A0-E2054F803574}" srcOrd="0" destOrd="0" presId="urn:microsoft.com/office/officeart/2008/layout/HorizontalMultiLevelHierarchy"/>
    <dgm:cxn modelId="{2B6748DE-0C79-E748-A2AA-8A7262B6B2E8}" srcId="{AD4ABE7F-4078-7144-B5A4-115D8D2B4CEB}" destId="{9D911922-5016-0542-8317-03FB7C8360C5}" srcOrd="0" destOrd="0" parTransId="{099FEB16-21C5-FC42-B2E2-2D9EAAAB674A}" sibTransId="{3D3C083A-266E-5845-88F1-360CD22D8D34}"/>
    <dgm:cxn modelId="{265B3F43-8060-C44B-A17E-B55F771963BC}" type="presOf" srcId="{099FEB16-21C5-FC42-B2E2-2D9EAAAB674A}" destId="{B094EC85-1A1F-2341-B0D3-9E3BE5C24314}" srcOrd="0" destOrd="0" presId="urn:microsoft.com/office/officeart/2008/layout/HorizontalMultiLevelHierarchy"/>
    <dgm:cxn modelId="{0E3F5206-E082-5D45-A69C-A93E113BF457}" type="presParOf" srcId="{ADFA010F-8007-0B40-BE11-7068B019DA0E}" destId="{C1E9F0FD-3340-C748-BC07-316D79464241}" srcOrd="0" destOrd="0" presId="urn:microsoft.com/office/officeart/2008/layout/HorizontalMultiLevelHierarchy"/>
    <dgm:cxn modelId="{1ADB1F0B-F571-1A4B-A7BD-7BF5B01AEFDE}" type="presParOf" srcId="{C1E9F0FD-3340-C748-BC07-316D79464241}" destId="{23D3DB4B-0AA5-A447-AF9A-CAC0816E91D1}" srcOrd="0" destOrd="0" presId="urn:microsoft.com/office/officeart/2008/layout/HorizontalMultiLevelHierarchy"/>
    <dgm:cxn modelId="{C5ECF2C4-4642-ED4E-ADC1-0662081DC5C2}" type="presParOf" srcId="{C1E9F0FD-3340-C748-BC07-316D79464241}" destId="{3BA2CCA7-D5F1-D143-BD66-8B2D1753F20D}" srcOrd="1" destOrd="0" presId="urn:microsoft.com/office/officeart/2008/layout/HorizontalMultiLevelHierarchy"/>
    <dgm:cxn modelId="{4272407A-1A11-614D-9CE5-241073BE8A6D}" type="presParOf" srcId="{3BA2CCA7-D5F1-D143-BD66-8B2D1753F20D}" destId="{B094EC85-1A1F-2341-B0D3-9E3BE5C24314}" srcOrd="0" destOrd="0" presId="urn:microsoft.com/office/officeart/2008/layout/HorizontalMultiLevelHierarchy"/>
    <dgm:cxn modelId="{D539151F-A8CC-A542-9F8F-2A524165B671}" type="presParOf" srcId="{B094EC85-1A1F-2341-B0D3-9E3BE5C24314}" destId="{E9205B49-6C04-B84E-B105-FC96C6FD6A48}" srcOrd="0" destOrd="0" presId="urn:microsoft.com/office/officeart/2008/layout/HorizontalMultiLevelHierarchy"/>
    <dgm:cxn modelId="{7800334B-05B7-3D4D-BE60-3E93B8F73EF8}" type="presParOf" srcId="{3BA2CCA7-D5F1-D143-BD66-8B2D1753F20D}" destId="{409177B6-980B-2648-A295-B0F1F0402F92}" srcOrd="1" destOrd="0" presId="urn:microsoft.com/office/officeart/2008/layout/HorizontalMultiLevelHierarchy"/>
    <dgm:cxn modelId="{1937AB8A-1820-6C4C-AC09-C5D5BF421ED2}" type="presParOf" srcId="{409177B6-980B-2648-A295-B0F1F0402F92}" destId="{8C55B070-8C02-9744-8E91-AEA820C53B40}" srcOrd="0" destOrd="0" presId="urn:microsoft.com/office/officeart/2008/layout/HorizontalMultiLevelHierarchy"/>
    <dgm:cxn modelId="{29B5CAE9-61D2-0547-9127-A1DFA01FFE34}" type="presParOf" srcId="{409177B6-980B-2648-A295-B0F1F0402F92}" destId="{0EF434E8-CC12-A140-ACA9-A4EF4CFBBC35}" srcOrd="1" destOrd="0" presId="urn:microsoft.com/office/officeart/2008/layout/HorizontalMultiLevelHierarchy"/>
    <dgm:cxn modelId="{D2C513A0-8288-C041-AABE-A5C14ED90FBE}" type="presParOf" srcId="{3BA2CCA7-D5F1-D143-BD66-8B2D1753F20D}" destId="{384CAA5C-C6A6-934C-8AF2-394A761CD674}" srcOrd="2" destOrd="0" presId="urn:microsoft.com/office/officeart/2008/layout/HorizontalMultiLevelHierarchy"/>
    <dgm:cxn modelId="{D1FD9DBD-B34A-F747-9EE2-1AB2B649E871}" type="presParOf" srcId="{384CAA5C-C6A6-934C-8AF2-394A761CD674}" destId="{D434E9BE-4F33-CE4B-850F-DEA572306AEA}" srcOrd="0" destOrd="0" presId="urn:microsoft.com/office/officeart/2008/layout/HorizontalMultiLevelHierarchy"/>
    <dgm:cxn modelId="{646B9D94-A162-3043-A239-D2702F9A8107}" type="presParOf" srcId="{3BA2CCA7-D5F1-D143-BD66-8B2D1753F20D}" destId="{645D4C17-10E4-134D-9333-C62F72F25BEE}" srcOrd="3" destOrd="0" presId="urn:microsoft.com/office/officeart/2008/layout/HorizontalMultiLevelHierarchy"/>
    <dgm:cxn modelId="{41C39B23-BB35-FC4D-8835-AA168237848D}" type="presParOf" srcId="{645D4C17-10E4-134D-9333-C62F72F25BEE}" destId="{4E5E8768-8C69-AD43-98A0-E2054F803574}" srcOrd="0" destOrd="0" presId="urn:microsoft.com/office/officeart/2008/layout/HorizontalMultiLevelHierarchy"/>
    <dgm:cxn modelId="{5F18B3D4-6F35-B84A-8B5C-C8FAD68029EB}" type="presParOf" srcId="{645D4C17-10E4-134D-9333-C62F72F25BEE}" destId="{EC9177E9-5207-5F48-B14D-F08335001C18}" srcOrd="1" destOrd="0" presId="urn:microsoft.com/office/officeart/2008/layout/HorizontalMultiLevelHierarchy"/>
    <dgm:cxn modelId="{11C15558-5DC6-0C4C-AAB3-1CB5D691D9A9}" type="presParOf" srcId="{3BA2CCA7-D5F1-D143-BD66-8B2D1753F20D}" destId="{E2FFBBDF-45A2-C146-B67F-BAE33E327494}" srcOrd="4" destOrd="0" presId="urn:microsoft.com/office/officeart/2008/layout/HorizontalMultiLevelHierarchy"/>
    <dgm:cxn modelId="{D26B88ED-8D03-0E4B-9FCB-1E132AFBAB23}" type="presParOf" srcId="{E2FFBBDF-45A2-C146-B67F-BAE33E327494}" destId="{11105017-EF4F-1E4E-872B-9AC79703E6B1}" srcOrd="0" destOrd="0" presId="urn:microsoft.com/office/officeart/2008/layout/HorizontalMultiLevelHierarchy"/>
    <dgm:cxn modelId="{563B2B41-F0C7-1345-AE88-82691A0A6B66}" type="presParOf" srcId="{3BA2CCA7-D5F1-D143-BD66-8B2D1753F20D}" destId="{6FA179FB-0F49-BB44-BB79-1BFF726AF286}" srcOrd="5" destOrd="0" presId="urn:microsoft.com/office/officeart/2008/layout/HorizontalMultiLevelHierarchy"/>
    <dgm:cxn modelId="{21325F95-6027-2344-86B2-1EF91F9764B3}" type="presParOf" srcId="{6FA179FB-0F49-BB44-BB79-1BFF726AF286}" destId="{B4ACB8FE-3391-A041-BBD3-B69E6BE4A3DF}" srcOrd="0" destOrd="0" presId="urn:microsoft.com/office/officeart/2008/layout/HorizontalMultiLevelHierarchy"/>
    <dgm:cxn modelId="{1E7A784C-34DD-024F-9FBE-E27477625C50}" type="presParOf" srcId="{6FA179FB-0F49-BB44-BB79-1BFF726AF286}" destId="{8BD7F1EA-167E-7941-BA25-154396E6D4C6}" srcOrd="1" destOrd="0" presId="urn:microsoft.com/office/officeart/2008/layout/HorizontalMultiLevelHierarchy"/>
    <dgm:cxn modelId="{C012ABA4-50A3-BE49-87C3-A67A81DE93EA}" type="presParOf" srcId="{3BA2CCA7-D5F1-D143-BD66-8B2D1753F20D}" destId="{61508625-3647-584A-A8C2-B6E00DE4AA2E}" srcOrd="6" destOrd="0" presId="urn:microsoft.com/office/officeart/2008/layout/HorizontalMultiLevelHierarchy"/>
    <dgm:cxn modelId="{744B2FD6-9ACC-8E47-ACBC-412906EA9DA8}" type="presParOf" srcId="{61508625-3647-584A-A8C2-B6E00DE4AA2E}" destId="{FD6B69DB-9E37-BB43-9472-20CAA0240BB1}" srcOrd="0" destOrd="0" presId="urn:microsoft.com/office/officeart/2008/layout/HorizontalMultiLevelHierarchy"/>
    <dgm:cxn modelId="{FB8B3FAE-9F24-4946-8DAD-5D20A0C4AF75}" type="presParOf" srcId="{3BA2CCA7-D5F1-D143-BD66-8B2D1753F20D}" destId="{48F398B0-A4B4-F649-A6C9-6F0EE228188D}" srcOrd="7" destOrd="0" presId="urn:microsoft.com/office/officeart/2008/layout/HorizontalMultiLevelHierarchy"/>
    <dgm:cxn modelId="{B9E01450-A212-A74F-A657-D1D73DAF8F1A}" type="presParOf" srcId="{48F398B0-A4B4-F649-A6C9-6F0EE228188D}" destId="{1D549C44-0AB7-2840-8959-323435CB7976}" srcOrd="0" destOrd="0" presId="urn:microsoft.com/office/officeart/2008/layout/HorizontalMultiLevelHierarchy"/>
    <dgm:cxn modelId="{E1F0C8F9-7D50-9E46-A899-B586B6393484}" type="presParOf" srcId="{48F398B0-A4B4-F649-A6C9-6F0EE228188D}" destId="{161858F7-A056-9A47-97F4-0124C26FE263}" srcOrd="1" destOrd="0" presId="urn:microsoft.com/office/officeart/2008/layout/HorizontalMultiLevelHierarchy"/>
    <dgm:cxn modelId="{2D95B106-5F91-3746-AB35-FDBB3DE001E7}" type="presParOf" srcId="{3BA2CCA7-D5F1-D143-BD66-8B2D1753F20D}" destId="{43B2E4DF-7C71-584C-9F42-F3A686570802}" srcOrd="8" destOrd="0" presId="urn:microsoft.com/office/officeart/2008/layout/HorizontalMultiLevelHierarchy"/>
    <dgm:cxn modelId="{0D475748-5FF8-A640-8FC1-3996300F60F7}" type="presParOf" srcId="{43B2E4DF-7C71-584C-9F42-F3A686570802}" destId="{09784649-7609-3C40-87A1-E07F018EDB4B}" srcOrd="0" destOrd="0" presId="urn:microsoft.com/office/officeart/2008/layout/HorizontalMultiLevelHierarchy"/>
    <dgm:cxn modelId="{8CD0CD2F-3AE9-C440-9662-046A30BF7848}" type="presParOf" srcId="{3BA2CCA7-D5F1-D143-BD66-8B2D1753F20D}" destId="{01399525-4CB3-E049-ABF0-5131D9F4C466}" srcOrd="9" destOrd="0" presId="urn:microsoft.com/office/officeart/2008/layout/HorizontalMultiLevelHierarchy"/>
    <dgm:cxn modelId="{5787BBCF-D44F-9042-8AE2-07C0DEFC2C16}" type="presParOf" srcId="{01399525-4CB3-E049-ABF0-5131D9F4C466}" destId="{CA5CB470-8AB0-594F-898C-EECF77ADE162}" srcOrd="0" destOrd="0" presId="urn:microsoft.com/office/officeart/2008/layout/HorizontalMultiLevelHierarchy"/>
    <dgm:cxn modelId="{518040A0-813E-7D46-B2D1-28BBE27258A6}" type="presParOf" srcId="{01399525-4CB3-E049-ABF0-5131D9F4C466}" destId="{6E4657CF-84A9-9245-B5A4-61BA929CEE4F}" srcOrd="1" destOrd="0" presId="urn:microsoft.com/office/officeart/2008/layout/HorizontalMultiLevelHierarchy"/>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3B2E4DF-7C71-584C-9F42-F3A686570802}">
      <dsp:nvSpPr>
        <dsp:cNvPr id="0" name=""/>
        <dsp:cNvSpPr/>
      </dsp:nvSpPr>
      <dsp:spPr>
        <a:xfrm>
          <a:off x="1365372" y="2361503"/>
          <a:ext cx="2259762" cy="2311357"/>
        </a:xfrm>
        <a:custGeom>
          <a:avLst/>
          <a:gdLst/>
          <a:ahLst/>
          <a:cxnLst/>
          <a:rect l="0" t="0" r="0" b="0"/>
          <a:pathLst>
            <a:path>
              <a:moveTo>
                <a:pt x="0" y="0"/>
              </a:moveTo>
              <a:lnTo>
                <a:pt x="1129881" y="0"/>
              </a:lnTo>
              <a:lnTo>
                <a:pt x="1129881" y="2311357"/>
              </a:lnTo>
              <a:lnTo>
                <a:pt x="2259762" y="23113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zh-CN" altLang="en-US" sz="700" kern="1200">
            <a:latin typeface="PingFang SC" panose="020B0400000000000000" pitchFamily="34" charset="-122"/>
            <a:ea typeface="PingFang SC" panose="020B0400000000000000" pitchFamily="34" charset="-122"/>
          </a:endParaRPr>
        </a:p>
      </dsp:txBody>
      <dsp:txXfrm>
        <a:off x="2414442" y="3436370"/>
        <a:ext cx="161623" cy="161623"/>
      </dsp:txXfrm>
    </dsp:sp>
    <dsp:sp modelId="{61508625-3647-584A-A8C2-B6E00DE4AA2E}">
      <dsp:nvSpPr>
        <dsp:cNvPr id="0" name=""/>
        <dsp:cNvSpPr/>
      </dsp:nvSpPr>
      <dsp:spPr>
        <a:xfrm>
          <a:off x="1365372" y="2361503"/>
          <a:ext cx="2259762" cy="1249502"/>
        </a:xfrm>
        <a:custGeom>
          <a:avLst/>
          <a:gdLst/>
          <a:ahLst/>
          <a:cxnLst/>
          <a:rect l="0" t="0" r="0" b="0"/>
          <a:pathLst>
            <a:path>
              <a:moveTo>
                <a:pt x="0" y="0"/>
              </a:moveTo>
              <a:lnTo>
                <a:pt x="1129881" y="0"/>
              </a:lnTo>
              <a:lnTo>
                <a:pt x="1129881" y="1249502"/>
              </a:lnTo>
              <a:lnTo>
                <a:pt x="2259762" y="12495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kern="1200">
            <a:latin typeface="PingFang SC" panose="020B0400000000000000" pitchFamily="34" charset="-122"/>
            <a:ea typeface="PingFang SC" panose="020B0400000000000000" pitchFamily="34" charset="-122"/>
          </a:endParaRPr>
        </a:p>
      </dsp:txBody>
      <dsp:txXfrm>
        <a:off x="2430698" y="2921699"/>
        <a:ext cx="129110" cy="129110"/>
      </dsp:txXfrm>
    </dsp:sp>
    <dsp:sp modelId="{E2FFBBDF-45A2-C146-B67F-BAE33E327494}">
      <dsp:nvSpPr>
        <dsp:cNvPr id="0" name=""/>
        <dsp:cNvSpPr/>
      </dsp:nvSpPr>
      <dsp:spPr>
        <a:xfrm>
          <a:off x="1365372" y="2361503"/>
          <a:ext cx="2259762" cy="187646"/>
        </a:xfrm>
        <a:custGeom>
          <a:avLst/>
          <a:gdLst/>
          <a:ahLst/>
          <a:cxnLst/>
          <a:rect l="0" t="0" r="0" b="0"/>
          <a:pathLst>
            <a:path>
              <a:moveTo>
                <a:pt x="0" y="0"/>
              </a:moveTo>
              <a:lnTo>
                <a:pt x="1129881" y="0"/>
              </a:lnTo>
              <a:lnTo>
                <a:pt x="1129881" y="187646"/>
              </a:lnTo>
              <a:lnTo>
                <a:pt x="2259762" y="1876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PingFang SC" panose="020B0400000000000000" pitchFamily="34" charset="-122"/>
            <a:ea typeface="PingFang SC" panose="020B0400000000000000" pitchFamily="34" charset="-122"/>
          </a:endParaRPr>
        </a:p>
      </dsp:txBody>
      <dsp:txXfrm>
        <a:off x="2438565" y="2398638"/>
        <a:ext cx="113376" cy="113376"/>
      </dsp:txXfrm>
    </dsp:sp>
    <dsp:sp modelId="{384CAA5C-C6A6-934C-8AF2-394A761CD674}">
      <dsp:nvSpPr>
        <dsp:cNvPr id="0" name=""/>
        <dsp:cNvSpPr/>
      </dsp:nvSpPr>
      <dsp:spPr>
        <a:xfrm>
          <a:off x="1365372" y="1487294"/>
          <a:ext cx="2259762" cy="874208"/>
        </a:xfrm>
        <a:custGeom>
          <a:avLst/>
          <a:gdLst/>
          <a:ahLst/>
          <a:cxnLst/>
          <a:rect l="0" t="0" r="0" b="0"/>
          <a:pathLst>
            <a:path>
              <a:moveTo>
                <a:pt x="0" y="874208"/>
              </a:moveTo>
              <a:lnTo>
                <a:pt x="1129881" y="874208"/>
              </a:lnTo>
              <a:lnTo>
                <a:pt x="1129881" y="0"/>
              </a:lnTo>
              <a:lnTo>
                <a:pt x="225976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PingFang SC" panose="020B0400000000000000" pitchFamily="34" charset="-122"/>
            <a:ea typeface="PingFang SC" panose="020B0400000000000000" pitchFamily="34" charset="-122"/>
          </a:endParaRPr>
        </a:p>
      </dsp:txBody>
      <dsp:txXfrm>
        <a:off x="2434679" y="1863824"/>
        <a:ext cx="121148" cy="121148"/>
      </dsp:txXfrm>
    </dsp:sp>
    <dsp:sp modelId="{B094EC85-1A1F-2341-B0D3-9E3BE5C24314}">
      <dsp:nvSpPr>
        <dsp:cNvPr id="0" name=""/>
        <dsp:cNvSpPr/>
      </dsp:nvSpPr>
      <dsp:spPr>
        <a:xfrm>
          <a:off x="1365372" y="425439"/>
          <a:ext cx="2259762" cy="1936064"/>
        </a:xfrm>
        <a:custGeom>
          <a:avLst/>
          <a:gdLst/>
          <a:ahLst/>
          <a:cxnLst/>
          <a:rect l="0" t="0" r="0" b="0"/>
          <a:pathLst>
            <a:path>
              <a:moveTo>
                <a:pt x="0" y="1936064"/>
              </a:moveTo>
              <a:lnTo>
                <a:pt x="1129881" y="1936064"/>
              </a:lnTo>
              <a:lnTo>
                <a:pt x="1129881" y="0"/>
              </a:lnTo>
              <a:lnTo>
                <a:pt x="225976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zh-CN" altLang="en-US" sz="700" kern="1200">
            <a:latin typeface="PingFang SC" panose="020B0400000000000000" pitchFamily="34" charset="-122"/>
            <a:ea typeface="PingFang SC" panose="020B0400000000000000" pitchFamily="34" charset="-122"/>
          </a:endParaRPr>
        </a:p>
      </dsp:txBody>
      <dsp:txXfrm>
        <a:off x="2420861" y="1319078"/>
        <a:ext cx="148785" cy="148785"/>
      </dsp:txXfrm>
    </dsp:sp>
    <dsp:sp modelId="{23D3DB4B-0AA5-A447-AF9A-CAC0816E91D1}">
      <dsp:nvSpPr>
        <dsp:cNvPr id="0" name=""/>
        <dsp:cNvSpPr/>
      </dsp:nvSpPr>
      <dsp:spPr>
        <a:xfrm>
          <a:off x="0" y="1685844"/>
          <a:ext cx="1379428" cy="1351317"/>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a:solidFill>
                <a:schemeClr val="accent1"/>
              </a:solidFill>
              <a:latin typeface="PingFang SC" panose="020B0400000000000000" pitchFamily="34" charset="-122"/>
              <a:ea typeface="PingFang SC" panose="020B0400000000000000" pitchFamily="34" charset="-122"/>
            </a:rPr>
            <a:t>食品</a:t>
          </a:r>
          <a:r>
            <a:rPr lang="zh-CN" altLang="en-US" sz="2000" kern="1200">
              <a:solidFill>
                <a:schemeClr val="accent1"/>
              </a:solidFill>
              <a:latin typeface="PingFang SC" panose="020B0400000000000000" pitchFamily="34" charset="-122"/>
              <a:ea typeface="PingFang SC" panose="020B0400000000000000" pitchFamily="34" charset="-122"/>
            </a:rPr>
            <a:t>安全</a:t>
          </a:r>
          <a:r>
            <a:rPr lang="zh-CN" altLang="en-US" sz="2000" kern="1200" smtClean="0">
              <a:solidFill>
                <a:schemeClr val="accent1"/>
              </a:solidFill>
              <a:latin typeface="PingFang SC" panose="020B0400000000000000" pitchFamily="34" charset="-122"/>
              <a:ea typeface="PingFang SC" panose="020B0400000000000000" pitchFamily="34" charset="-122"/>
            </a:rPr>
            <a:t>与创新技术云</a:t>
          </a:r>
          <a:r>
            <a:rPr lang="zh-CN" altLang="en-US" sz="2000" kern="1200" dirty="0">
              <a:solidFill>
                <a:schemeClr val="accent1"/>
              </a:solidFill>
              <a:latin typeface="PingFang SC" panose="020B0400000000000000" pitchFamily="34" charset="-122"/>
              <a:ea typeface="PingFang SC" panose="020B0400000000000000" pitchFamily="34" charset="-122"/>
            </a:rPr>
            <a:t>展馆</a:t>
          </a:r>
        </a:p>
      </dsp:txBody>
      <dsp:txXfrm>
        <a:off x="0" y="1685844"/>
        <a:ext cx="1379428" cy="1351317"/>
      </dsp:txXfrm>
    </dsp:sp>
    <dsp:sp modelId="{8C55B070-8C02-9744-8E91-AEA820C53B40}">
      <dsp:nvSpPr>
        <dsp:cNvPr id="0" name=""/>
        <dsp:cNvSpPr/>
      </dsp:nvSpPr>
      <dsp:spPr>
        <a:xfrm>
          <a:off x="3625135" y="697"/>
          <a:ext cx="2786308" cy="8494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zh-CN" altLang="en-US" sz="3900" kern="1200" dirty="0" smtClean="0">
              <a:latin typeface="PingFang SC" panose="020B0400000000000000" pitchFamily="34" charset="-122"/>
              <a:ea typeface="PingFang SC" panose="020B0400000000000000" pitchFamily="34" charset="-122"/>
            </a:rPr>
            <a:t>脱贫攻坚馆</a:t>
          </a:r>
          <a:endParaRPr lang="zh-CN" altLang="en-US" sz="3900" kern="1200" dirty="0">
            <a:latin typeface="PingFang SC" panose="020B0400000000000000" pitchFamily="34" charset="-122"/>
            <a:ea typeface="PingFang SC" panose="020B0400000000000000" pitchFamily="34" charset="-122"/>
          </a:endParaRPr>
        </a:p>
      </dsp:txBody>
      <dsp:txXfrm>
        <a:off x="3625135" y="697"/>
        <a:ext cx="2786308" cy="849484"/>
      </dsp:txXfrm>
    </dsp:sp>
    <dsp:sp modelId="{4E5E8768-8C69-AD43-98A0-E2054F803574}">
      <dsp:nvSpPr>
        <dsp:cNvPr id="0" name=""/>
        <dsp:cNvSpPr/>
      </dsp:nvSpPr>
      <dsp:spPr>
        <a:xfrm>
          <a:off x="3625135" y="1062552"/>
          <a:ext cx="2786308" cy="8494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n-US" altLang="zh-CN" sz="3900" kern="1200" dirty="0" smtClean="0">
              <a:latin typeface="PingFang SC" panose="020B0400000000000000" pitchFamily="34" charset="-122"/>
              <a:ea typeface="PingFang SC" panose="020B0400000000000000" pitchFamily="34" charset="-122"/>
            </a:rPr>
            <a:t>2020</a:t>
          </a:r>
          <a:r>
            <a:rPr lang="zh-CN" altLang="en-US" sz="3900" kern="1200" dirty="0" smtClean="0">
              <a:latin typeface="PingFang SC" panose="020B0400000000000000" pitchFamily="34" charset="-122"/>
              <a:ea typeface="PingFang SC" panose="020B0400000000000000" pitchFamily="34" charset="-122"/>
            </a:rPr>
            <a:t>抗疫馆</a:t>
          </a:r>
          <a:endParaRPr lang="zh-CN" altLang="en-US" sz="3900" kern="1200" dirty="0">
            <a:latin typeface="PingFang SC" panose="020B0400000000000000" pitchFamily="34" charset="-122"/>
            <a:ea typeface="PingFang SC" panose="020B0400000000000000" pitchFamily="34" charset="-122"/>
          </a:endParaRPr>
        </a:p>
      </dsp:txBody>
      <dsp:txXfrm>
        <a:off x="3625135" y="1062552"/>
        <a:ext cx="2786308" cy="849484"/>
      </dsp:txXfrm>
    </dsp:sp>
    <dsp:sp modelId="{B4ACB8FE-3391-A041-BBD3-B69E6BE4A3DF}">
      <dsp:nvSpPr>
        <dsp:cNvPr id="0" name=""/>
        <dsp:cNvSpPr/>
      </dsp:nvSpPr>
      <dsp:spPr>
        <a:xfrm>
          <a:off x="3625135" y="2124407"/>
          <a:ext cx="2786308" cy="8494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zh-CN" altLang="en-US" sz="3900" kern="1200" dirty="0">
              <a:latin typeface="PingFang SC" panose="020B0400000000000000" pitchFamily="34" charset="-122"/>
              <a:ea typeface="PingFang SC" panose="020B0400000000000000" pitchFamily="34" charset="-122"/>
            </a:rPr>
            <a:t>创新技术馆</a:t>
          </a:r>
        </a:p>
      </dsp:txBody>
      <dsp:txXfrm>
        <a:off x="3625135" y="2124407"/>
        <a:ext cx="2786308" cy="849484"/>
      </dsp:txXfrm>
    </dsp:sp>
    <dsp:sp modelId="{1D549C44-0AB7-2840-8959-323435CB7976}">
      <dsp:nvSpPr>
        <dsp:cNvPr id="0" name=""/>
        <dsp:cNvSpPr/>
      </dsp:nvSpPr>
      <dsp:spPr>
        <a:xfrm>
          <a:off x="3625135" y="3186263"/>
          <a:ext cx="2786308" cy="8494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zh-CN" altLang="en-US" sz="3900" kern="1200" dirty="0">
              <a:latin typeface="PingFang SC" panose="020B0400000000000000" pitchFamily="34" charset="-122"/>
              <a:ea typeface="PingFang SC" panose="020B0400000000000000" pitchFamily="34" charset="-122"/>
            </a:rPr>
            <a:t>国际展馆</a:t>
          </a:r>
        </a:p>
      </dsp:txBody>
      <dsp:txXfrm>
        <a:off x="3625135" y="3186263"/>
        <a:ext cx="2786308" cy="849484"/>
      </dsp:txXfrm>
    </dsp:sp>
    <dsp:sp modelId="{CA5CB470-8AB0-594F-898C-EECF77ADE162}">
      <dsp:nvSpPr>
        <dsp:cNvPr id="0" name=""/>
        <dsp:cNvSpPr/>
      </dsp:nvSpPr>
      <dsp:spPr>
        <a:xfrm>
          <a:off x="3625135" y="4248118"/>
          <a:ext cx="2786308" cy="8494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zh-CN" altLang="en-US" sz="3900" kern="1200" dirty="0" smtClean="0">
              <a:latin typeface="PingFang SC" panose="020B0400000000000000" pitchFamily="34" charset="-122"/>
              <a:ea typeface="PingFang SC" panose="020B0400000000000000" pitchFamily="34" charset="-122"/>
            </a:rPr>
            <a:t>双安双创</a:t>
          </a:r>
          <a:endParaRPr lang="zh-CN" altLang="en-US" sz="3900" kern="1200" dirty="0">
            <a:latin typeface="PingFang SC" panose="020B0400000000000000" pitchFamily="34" charset="-122"/>
            <a:ea typeface="PingFang SC" panose="020B0400000000000000" pitchFamily="34" charset="-122"/>
          </a:endParaRPr>
        </a:p>
      </dsp:txBody>
      <dsp:txXfrm>
        <a:off x="3625135" y="4248118"/>
        <a:ext cx="2786308" cy="849484"/>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type="rect" r:blip="" rot="270">
                  <dgm:adjLst/>
                </dgm:shape>
              </dgm:if>
              <dgm:else name="Name11">
                <dgm:shape xmlns:r="http://schemas.openxmlformats.org/officeDocument/2006/relationships" type="rect" r:blip="" rot="90">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E3488-600C-48B6-953D-A312D20A41F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3EC090-1D11-44F3-AF8F-F6F93BF0AA7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E8FA86E-575D-F544-882E-C4F534F99C7D}" type="slidenum">
              <a:rPr lang="en-US" altLang="zh-CN" smtClean="0"/>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D63EC090-1D11-44F3-AF8F-F6F93BF0AA7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D63EC090-1D11-44F3-AF8F-F6F93BF0AA7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D63EC090-1D11-44F3-AF8F-F6F93BF0AA7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D63EC090-1D11-44F3-AF8F-F6F93BF0AA7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D63EC090-1D11-44F3-AF8F-F6F93BF0AA7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D63EC090-1D11-44F3-AF8F-F6F93BF0AA7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D63EC090-1D11-44F3-AF8F-F6F93BF0AA7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5598C5-5679-8C49-AD90-0A8E839B9E0E}" type="slidenum">
              <a:rPr lang="en-US"/>
            </a:fld>
            <a:endParaRPr kumimoji="1"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EDAD53D-8A36-4298-8A68-41675434C27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9A7D43-4CEA-4845-B182-C2102615214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EDAD53D-8A36-4298-8A68-41675434C27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9A7D43-4CEA-4845-B182-C2102615214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EDAD53D-8A36-4298-8A68-41675434C27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9A7D43-4CEA-4845-B182-C2102615214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EDAD53D-8A36-4298-8A68-41675434C27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9A7D43-4CEA-4845-B182-C2102615214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EDAD53D-8A36-4298-8A68-41675434C27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9A7D43-4CEA-4845-B182-C2102615214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7EDAD53D-8A36-4298-8A68-41675434C27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9A7D43-4CEA-4845-B182-C2102615214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7EDAD53D-8A36-4298-8A68-41675434C27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B9A7D43-4CEA-4845-B182-C2102615214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EDAD53D-8A36-4298-8A68-41675434C27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B9A7D43-4CEA-4845-B182-C2102615214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EDAD53D-8A36-4298-8A68-41675434C27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B9A7D43-4CEA-4845-B182-C2102615214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EDAD53D-8A36-4298-8A68-41675434C27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9A7D43-4CEA-4845-B182-C2102615214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EDAD53D-8A36-4298-8A68-41675434C27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9A7D43-4CEA-4845-B182-C2102615214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DAD53D-8A36-4298-8A68-41675434C27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A7D43-4CEA-4845-B182-C2102615214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 Id="rId3" Type="http://schemas.openxmlformats.org/officeDocument/2006/relationships/tags" Target="../tags/tag2.xml"/><Relationship Id="rId2" Type="http://schemas.openxmlformats.org/officeDocument/2006/relationships/image" Target="../media/image1.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7.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tags" Target="../tags/tag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tags" Target="../tags/tag4.xml"/></Relationships>
</file>

<file path=ppt/slides/_rels/slide18.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5" Type="http://schemas.openxmlformats.org/officeDocument/2006/relationships/slideLayout" Target="../slideLayouts/slideLayout7.xml"/><Relationship Id="rId24" Type="http://schemas.openxmlformats.org/officeDocument/2006/relationships/tags" Target="../tags/tag26.xml"/><Relationship Id="rId23" Type="http://schemas.openxmlformats.org/officeDocument/2006/relationships/image" Target="../media/image3.jpeg"/><Relationship Id="rId22" Type="http://schemas.openxmlformats.org/officeDocument/2006/relationships/image" Target="../media/image14.png"/><Relationship Id="rId21" Type="http://schemas.openxmlformats.org/officeDocument/2006/relationships/tags" Target="../tags/tag25.xml"/><Relationship Id="rId20" Type="http://schemas.openxmlformats.org/officeDocument/2006/relationships/tags" Target="../tags/tag24.xml"/><Relationship Id="rId2" Type="http://schemas.openxmlformats.org/officeDocument/2006/relationships/tags" Target="../tags/tag6.xml"/><Relationship Id="rId19" Type="http://schemas.openxmlformats.org/officeDocument/2006/relationships/tags" Target="../tags/tag23.xml"/><Relationship Id="rId18" Type="http://schemas.openxmlformats.org/officeDocument/2006/relationships/tags" Target="../tags/tag22.xml"/><Relationship Id="rId17" Type="http://schemas.openxmlformats.org/officeDocument/2006/relationships/tags" Target="../tags/tag21.xml"/><Relationship Id="rId16" Type="http://schemas.openxmlformats.org/officeDocument/2006/relationships/tags" Target="../tags/tag20.xml"/><Relationship Id="rId15" Type="http://schemas.openxmlformats.org/officeDocument/2006/relationships/tags" Target="../tags/tag19.xml"/><Relationship Id="rId14" Type="http://schemas.openxmlformats.org/officeDocument/2006/relationships/tags" Target="../tags/tag18.xml"/><Relationship Id="rId13" Type="http://schemas.openxmlformats.org/officeDocument/2006/relationships/tags" Target="../tags/tag17.xml"/><Relationship Id="rId12" Type="http://schemas.openxmlformats.org/officeDocument/2006/relationships/tags" Target="../tags/tag16.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tags" Target="../tags/tag5.xml"/></Relationships>
</file>

<file path=ppt/slides/_rels/slide19.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4" Type="http://schemas.openxmlformats.org/officeDocument/2006/relationships/slideLayout" Target="../slideLayouts/slideLayout7.xml"/><Relationship Id="rId23" Type="http://schemas.openxmlformats.org/officeDocument/2006/relationships/tags" Target="../tags/tag48.xml"/><Relationship Id="rId22" Type="http://schemas.openxmlformats.org/officeDocument/2006/relationships/image" Target="../media/image3.jpeg"/><Relationship Id="rId21" Type="http://schemas.openxmlformats.org/officeDocument/2006/relationships/tags" Target="../tags/tag47.xml"/><Relationship Id="rId20" Type="http://schemas.openxmlformats.org/officeDocument/2006/relationships/tags" Target="../tags/tag46.xml"/><Relationship Id="rId2" Type="http://schemas.openxmlformats.org/officeDocument/2006/relationships/tags" Target="../tags/tag28.xml"/><Relationship Id="rId19" Type="http://schemas.openxmlformats.org/officeDocument/2006/relationships/tags" Target="../tags/tag45.xml"/><Relationship Id="rId18" Type="http://schemas.openxmlformats.org/officeDocument/2006/relationships/tags" Target="../tags/tag44.xml"/><Relationship Id="rId17" Type="http://schemas.openxmlformats.org/officeDocument/2006/relationships/tags" Target="../tags/tag43.xml"/><Relationship Id="rId16" Type="http://schemas.openxmlformats.org/officeDocument/2006/relationships/tags" Target="../tags/tag42.xml"/><Relationship Id="rId15" Type="http://schemas.openxmlformats.org/officeDocument/2006/relationships/tags" Target="../tags/tag41.xml"/><Relationship Id="rId14" Type="http://schemas.openxmlformats.org/officeDocument/2006/relationships/tags" Target="../tags/tag40.xml"/><Relationship Id="rId13" Type="http://schemas.openxmlformats.org/officeDocument/2006/relationships/tags" Target="../tags/tag39.xml"/><Relationship Id="rId12" Type="http://schemas.openxmlformats.org/officeDocument/2006/relationships/tags" Target="../tags/tag38.xml"/><Relationship Id="rId11" Type="http://schemas.openxmlformats.org/officeDocument/2006/relationships/tags" Target="../tags/tag37.xml"/><Relationship Id="rId10" Type="http://schemas.openxmlformats.org/officeDocument/2006/relationships/tags" Target="../tags/tag36.xml"/><Relationship Id="rId1" Type="http://schemas.openxmlformats.org/officeDocument/2006/relationships/tags" Target="../tags/tag2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tags" Target="../tags/tag49.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15.jpe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jpeg"/><Relationship Id="rId2" Type="http://schemas.openxmlformats.org/officeDocument/2006/relationships/tags" Target="../tags/tag51.xml"/><Relationship Id="rId1" Type="http://schemas.openxmlformats.org/officeDocument/2006/relationships/tags" Target="../tags/tag5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7.xml"/><Relationship Id="rId6" Type="http://schemas.openxmlformats.org/officeDocument/2006/relationships/image" Target="../media/image3.jpe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700000">
            <a:off x="6089855" y="714900"/>
            <a:ext cx="5428202" cy="542819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Oval 2"/>
          <p:cNvSpPr/>
          <p:nvPr/>
        </p:nvSpPr>
        <p:spPr>
          <a:xfrm>
            <a:off x="10313803" y="5496648"/>
            <a:ext cx="249382" cy="2493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p:nvSpPr>
        <p:spPr>
          <a:xfrm rot="5400000">
            <a:off x="-346364" y="346363"/>
            <a:ext cx="1357745" cy="665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 name="Picture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7455617" y="631462"/>
            <a:ext cx="3525816" cy="6206600"/>
          </a:xfrm>
          <a:prstGeom prst="rect">
            <a:avLst/>
          </a:prstGeom>
          <a:effectLst/>
        </p:spPr>
      </p:pic>
      <p:sp>
        <p:nvSpPr>
          <p:cNvPr id="12" name="TextBox 7"/>
          <p:cNvSpPr txBox="1"/>
          <p:nvPr/>
        </p:nvSpPr>
        <p:spPr>
          <a:xfrm>
            <a:off x="455452" y="1726179"/>
            <a:ext cx="7408781" cy="1631216"/>
          </a:xfrm>
          <a:prstGeom prst="rect">
            <a:avLst/>
          </a:prstGeom>
          <a:noFill/>
        </p:spPr>
        <p:txBody>
          <a:bodyPr wrap="square" rtlCol="0">
            <a:spAutoFit/>
          </a:bodyPr>
          <a:lstStyle/>
          <a:p>
            <a:r>
              <a:rPr lang="en-US" altLang="zh-CN" sz="3600" b="1" dirty="0">
                <a:latin typeface="PingFang SC" panose="020B0400000000000000" pitchFamily="34" charset="-122"/>
                <a:ea typeface="PingFang SC" panose="020B0400000000000000" pitchFamily="34" charset="-122"/>
              </a:rPr>
              <a:t>2020</a:t>
            </a:r>
            <a:r>
              <a:rPr lang="zh-CN" altLang="zh-CN" sz="3600" b="1" dirty="0">
                <a:latin typeface="PingFang SC" panose="020B0400000000000000" pitchFamily="34" charset="-122"/>
                <a:ea typeface="PingFang SC" panose="020B0400000000000000" pitchFamily="34" charset="-122"/>
              </a:rPr>
              <a:t>年全国食品安全周</a:t>
            </a:r>
            <a:endParaRPr lang="en-US" altLang="zh-CN" sz="3600" b="1" dirty="0">
              <a:latin typeface="PingFang SC" panose="020B0400000000000000" pitchFamily="34" charset="-122"/>
              <a:ea typeface="PingFang SC" panose="020B0400000000000000" pitchFamily="34" charset="-122"/>
            </a:endParaRPr>
          </a:p>
          <a:p>
            <a:endParaRPr lang="en-US" altLang="zh-CN" sz="2800" b="1" dirty="0">
              <a:latin typeface="PingFang SC" panose="020B0400000000000000" pitchFamily="34" charset="-122"/>
              <a:ea typeface="PingFang SC" panose="020B0400000000000000" pitchFamily="34" charset="-122"/>
            </a:endParaRPr>
          </a:p>
          <a:p>
            <a:r>
              <a:rPr lang="zh-CN" altLang="zh-CN" sz="3200" b="1" dirty="0">
                <a:latin typeface="PingFang SC" panose="020B0400000000000000" pitchFamily="34" charset="-122"/>
                <a:ea typeface="PingFang SC" panose="020B0400000000000000" pitchFamily="34" charset="-122"/>
              </a:rPr>
              <a:t>——中国国际食品安全与创新技术展</a:t>
            </a:r>
            <a:endParaRPr lang="zh-CN" altLang="zh-CN" sz="3200" dirty="0">
              <a:latin typeface="PingFang SC" panose="020B0400000000000000" pitchFamily="34" charset="-122"/>
              <a:ea typeface="PingFang SC" panose="020B0400000000000000" pitchFamily="34" charset="-122"/>
            </a:endParaRPr>
          </a:p>
        </p:txBody>
      </p:sp>
      <p:pic>
        <p:nvPicPr>
          <p:cNvPr id="4" name="图片 3"/>
          <p:cNvPicPr>
            <a:picLocks noChangeAspect="1"/>
          </p:cNvPicPr>
          <p:nvPr>
            <p:custDataLst>
              <p:tags r:id="rId3"/>
            </p:custDataLst>
          </p:nvPr>
        </p:nvPicPr>
        <p:blipFill>
          <a:blip r:embed="rId4" cstate="print"/>
          <a:stretch>
            <a:fillRect/>
          </a:stretch>
        </p:blipFill>
        <p:spPr>
          <a:xfrm>
            <a:off x="7904480" y="1473835"/>
            <a:ext cx="2595880" cy="4337050"/>
          </a:xfrm>
          <a:prstGeom prst="rect">
            <a:avLst/>
          </a:prstGeom>
        </p:spPr>
      </p:pic>
      <p:pic>
        <p:nvPicPr>
          <p:cNvPr id="6" name="图片 5" descr="食安AI"/>
          <p:cNvPicPr>
            <a:picLocks noChangeAspect="1"/>
          </p:cNvPicPr>
          <p:nvPr/>
        </p:nvPicPr>
        <p:blipFill>
          <a:blip r:embed="rId5" cstate="print"/>
          <a:stretch>
            <a:fillRect/>
          </a:stretch>
        </p:blipFill>
        <p:spPr>
          <a:xfrm>
            <a:off x="664845" y="128270"/>
            <a:ext cx="1095375" cy="11004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16413"/>
            <a:ext cx="12180229" cy="1152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zh-CN" altLang="zh-CN" sz="2400" b="1" dirty="0">
                <a:latin typeface="PingFang SC" panose="020B0400000000000000" pitchFamily="34" charset="-122"/>
                <a:ea typeface="PingFang SC" panose="020B0400000000000000" pitchFamily="34" charset="-122"/>
              </a:rPr>
              <a:t>（一）中经云端—云展厅 为参展企业提供</a:t>
            </a:r>
            <a:r>
              <a:rPr lang="en-US" altLang="zh-CN" sz="2400" b="1" dirty="0">
                <a:latin typeface="PingFang SC" panose="020B0400000000000000" pitchFamily="34" charset="-122"/>
                <a:ea typeface="PingFang SC" panose="020B0400000000000000" pitchFamily="34" charset="-122"/>
              </a:rPr>
              <a:t>7</a:t>
            </a:r>
            <a:r>
              <a:rPr lang="zh-CN" altLang="zh-CN" sz="2400" b="1" dirty="0">
                <a:latin typeface="PingFang SC" panose="020B0400000000000000" pitchFamily="34" charset="-122"/>
                <a:ea typeface="PingFang SC" panose="020B0400000000000000" pitchFamily="34" charset="-122"/>
              </a:rPr>
              <a:t>大参展功能</a:t>
            </a:r>
            <a:endParaRPr lang="zh-CN" altLang="zh-CN" dirty="0">
              <a:latin typeface="PingFang SC" panose="020B0400000000000000" pitchFamily="34" charset="-122"/>
              <a:ea typeface="PingFang SC" panose="020B0400000000000000" pitchFamily="34" charset="-122"/>
            </a:endParaRPr>
          </a:p>
        </p:txBody>
      </p:sp>
      <p:sp>
        <p:nvSpPr>
          <p:cNvPr id="5" name="Oval 10"/>
          <p:cNvSpPr/>
          <p:nvPr/>
        </p:nvSpPr>
        <p:spPr>
          <a:xfrm>
            <a:off x="11509437" y="6316045"/>
            <a:ext cx="360219" cy="3602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ircle: Hollow 14"/>
          <p:cNvSpPr/>
          <p:nvPr/>
        </p:nvSpPr>
        <p:spPr>
          <a:xfrm>
            <a:off x="11319163" y="-397083"/>
            <a:ext cx="1274614" cy="1274614"/>
          </a:xfrm>
          <a:prstGeom prst="donut">
            <a:avLst>
              <a:gd name="adj" fmla="val 158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图片 11" descr="食安AI"/>
          <p:cNvPicPr>
            <a:picLocks noChangeAspect="1"/>
          </p:cNvPicPr>
          <p:nvPr/>
        </p:nvPicPr>
        <p:blipFill>
          <a:blip r:embed="rId1" cstate="print"/>
          <a:stretch>
            <a:fillRect/>
          </a:stretch>
        </p:blipFill>
        <p:spPr>
          <a:xfrm>
            <a:off x="0" y="1169035"/>
            <a:ext cx="1095375" cy="1100455"/>
          </a:xfrm>
          <a:prstGeom prst="rect">
            <a:avLst/>
          </a:prstGeom>
        </p:spPr>
      </p:pic>
      <p:pic>
        <p:nvPicPr>
          <p:cNvPr id="18" name="图片 17"/>
          <p:cNvPicPr>
            <a:picLocks noChangeAspect="1"/>
          </p:cNvPicPr>
          <p:nvPr/>
        </p:nvPicPr>
        <p:blipFill>
          <a:blip r:embed="rId2" cstate="print"/>
          <a:stretch>
            <a:fillRect/>
          </a:stretch>
        </p:blipFill>
        <p:spPr>
          <a:xfrm>
            <a:off x="1151465" y="1444979"/>
            <a:ext cx="3292613" cy="4797778"/>
          </a:xfrm>
          <a:prstGeom prst="rect">
            <a:avLst/>
          </a:prstGeom>
        </p:spPr>
      </p:pic>
      <p:pic>
        <p:nvPicPr>
          <p:cNvPr id="25" name="图片 24"/>
          <p:cNvPicPr/>
          <p:nvPr/>
        </p:nvPicPr>
        <p:blipFill>
          <a:blip r:embed="rId3" cstate="print"/>
          <a:stretch>
            <a:fillRect/>
          </a:stretch>
        </p:blipFill>
        <p:spPr>
          <a:xfrm>
            <a:off x="4662310" y="1456266"/>
            <a:ext cx="3364090" cy="4854223"/>
          </a:xfrm>
          <a:prstGeom prst="rect">
            <a:avLst/>
          </a:prstGeom>
        </p:spPr>
      </p:pic>
      <p:pic>
        <p:nvPicPr>
          <p:cNvPr id="26" name="图片 25"/>
          <p:cNvPicPr/>
          <p:nvPr/>
        </p:nvPicPr>
        <p:blipFill>
          <a:blip r:embed="rId4" cstate="print"/>
          <a:stretch>
            <a:fillRect/>
          </a:stretch>
        </p:blipFill>
        <p:spPr>
          <a:xfrm>
            <a:off x="8319911" y="1512711"/>
            <a:ext cx="2980266" cy="469617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16413"/>
            <a:ext cx="12180229" cy="1152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zh-CN" altLang="zh-CN" sz="2400" b="1" dirty="0">
                <a:latin typeface="PingFang SC" panose="020B0400000000000000" pitchFamily="34" charset="-122"/>
                <a:ea typeface="PingFang SC" panose="020B0400000000000000" pitchFamily="34" charset="-122"/>
              </a:rPr>
              <a:t>（一）中经云端—云展厅 为参展企业提供</a:t>
            </a:r>
            <a:r>
              <a:rPr lang="en-US" altLang="zh-CN" sz="2400" b="1" dirty="0">
                <a:latin typeface="PingFang SC" panose="020B0400000000000000" pitchFamily="34" charset="-122"/>
                <a:ea typeface="PingFang SC" panose="020B0400000000000000" pitchFamily="34" charset="-122"/>
              </a:rPr>
              <a:t>7</a:t>
            </a:r>
            <a:r>
              <a:rPr lang="zh-CN" altLang="zh-CN" sz="2400" b="1" dirty="0">
                <a:latin typeface="PingFang SC" panose="020B0400000000000000" pitchFamily="34" charset="-122"/>
                <a:ea typeface="PingFang SC" panose="020B0400000000000000" pitchFamily="34" charset="-122"/>
              </a:rPr>
              <a:t>大参展功能</a:t>
            </a:r>
            <a:endParaRPr lang="zh-CN" altLang="zh-CN" dirty="0">
              <a:latin typeface="PingFang SC" panose="020B0400000000000000" pitchFamily="34" charset="-122"/>
              <a:ea typeface="PingFang SC" panose="020B0400000000000000" pitchFamily="34" charset="-122"/>
            </a:endParaRPr>
          </a:p>
        </p:txBody>
      </p:sp>
      <p:sp>
        <p:nvSpPr>
          <p:cNvPr id="5" name="Oval 10"/>
          <p:cNvSpPr/>
          <p:nvPr/>
        </p:nvSpPr>
        <p:spPr>
          <a:xfrm>
            <a:off x="11509437" y="6316045"/>
            <a:ext cx="360219" cy="3602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ircle: Hollow 14"/>
          <p:cNvSpPr/>
          <p:nvPr/>
        </p:nvSpPr>
        <p:spPr>
          <a:xfrm>
            <a:off x="11319163" y="-397083"/>
            <a:ext cx="1274614" cy="1274614"/>
          </a:xfrm>
          <a:prstGeom prst="donut">
            <a:avLst>
              <a:gd name="adj" fmla="val 158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图片 11" descr="食安AI"/>
          <p:cNvPicPr>
            <a:picLocks noChangeAspect="1"/>
          </p:cNvPicPr>
          <p:nvPr/>
        </p:nvPicPr>
        <p:blipFill>
          <a:blip r:embed="rId1" cstate="print"/>
          <a:stretch>
            <a:fillRect/>
          </a:stretch>
        </p:blipFill>
        <p:spPr>
          <a:xfrm>
            <a:off x="0" y="1169035"/>
            <a:ext cx="1095375" cy="1100455"/>
          </a:xfrm>
          <a:prstGeom prst="rect">
            <a:avLst/>
          </a:prstGeom>
        </p:spPr>
      </p:pic>
      <p:pic>
        <p:nvPicPr>
          <p:cNvPr id="10" name="图片 9"/>
          <p:cNvPicPr/>
          <p:nvPr/>
        </p:nvPicPr>
        <p:blipFill>
          <a:blip r:embed="rId2" cstate="print"/>
          <a:stretch>
            <a:fillRect/>
          </a:stretch>
        </p:blipFill>
        <p:spPr>
          <a:xfrm>
            <a:off x="1961880" y="1490132"/>
            <a:ext cx="3705142" cy="4865512"/>
          </a:xfrm>
          <a:prstGeom prst="rect">
            <a:avLst/>
          </a:prstGeom>
        </p:spPr>
      </p:pic>
      <p:pic>
        <p:nvPicPr>
          <p:cNvPr id="11" name="图片 10"/>
          <p:cNvPicPr/>
          <p:nvPr/>
        </p:nvPicPr>
        <p:blipFill>
          <a:blip r:embed="rId3" cstate="print"/>
          <a:srcRect/>
          <a:stretch>
            <a:fillRect/>
          </a:stretch>
        </p:blipFill>
        <p:spPr bwMode="auto">
          <a:xfrm>
            <a:off x="6671733" y="1522954"/>
            <a:ext cx="4391377" cy="478753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16413"/>
            <a:ext cx="12180229" cy="1152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zh-CN" altLang="zh-CN" sz="2400" b="1" dirty="0">
                <a:latin typeface="PingFang SC" panose="020B0400000000000000" pitchFamily="34" charset="-122"/>
                <a:ea typeface="PingFang SC" panose="020B0400000000000000" pitchFamily="34" charset="-122"/>
              </a:rPr>
              <a:t>（一）中经云端—云展厅 为参展企业提供</a:t>
            </a:r>
            <a:r>
              <a:rPr lang="en-US" altLang="zh-CN" sz="2400" b="1" dirty="0">
                <a:latin typeface="PingFang SC" panose="020B0400000000000000" pitchFamily="34" charset="-122"/>
                <a:ea typeface="PingFang SC" panose="020B0400000000000000" pitchFamily="34" charset="-122"/>
              </a:rPr>
              <a:t>7</a:t>
            </a:r>
            <a:r>
              <a:rPr lang="zh-CN" altLang="zh-CN" sz="2400" b="1" dirty="0">
                <a:latin typeface="PingFang SC" panose="020B0400000000000000" pitchFamily="34" charset="-122"/>
                <a:ea typeface="PingFang SC" panose="020B0400000000000000" pitchFamily="34" charset="-122"/>
              </a:rPr>
              <a:t>大参展功能</a:t>
            </a:r>
            <a:endParaRPr lang="zh-CN" altLang="zh-CN" dirty="0">
              <a:latin typeface="PingFang SC" panose="020B0400000000000000" pitchFamily="34" charset="-122"/>
              <a:ea typeface="PingFang SC" panose="020B0400000000000000" pitchFamily="34" charset="-122"/>
            </a:endParaRPr>
          </a:p>
        </p:txBody>
      </p:sp>
      <p:sp>
        <p:nvSpPr>
          <p:cNvPr id="5" name="Oval 10"/>
          <p:cNvSpPr/>
          <p:nvPr/>
        </p:nvSpPr>
        <p:spPr>
          <a:xfrm>
            <a:off x="11509437" y="6316045"/>
            <a:ext cx="360219" cy="3602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ircle: Hollow 14"/>
          <p:cNvSpPr/>
          <p:nvPr/>
        </p:nvSpPr>
        <p:spPr>
          <a:xfrm>
            <a:off x="11319163" y="-397083"/>
            <a:ext cx="1274614" cy="1274614"/>
          </a:xfrm>
          <a:prstGeom prst="donut">
            <a:avLst>
              <a:gd name="adj" fmla="val 158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图片 11" descr="食安AI"/>
          <p:cNvPicPr>
            <a:picLocks noChangeAspect="1"/>
          </p:cNvPicPr>
          <p:nvPr/>
        </p:nvPicPr>
        <p:blipFill>
          <a:blip r:embed="rId1" cstate="print"/>
          <a:stretch>
            <a:fillRect/>
          </a:stretch>
        </p:blipFill>
        <p:spPr>
          <a:xfrm>
            <a:off x="0" y="1169035"/>
            <a:ext cx="1095375" cy="1100455"/>
          </a:xfrm>
          <a:prstGeom prst="rect">
            <a:avLst/>
          </a:prstGeom>
        </p:spPr>
      </p:pic>
      <p:pic>
        <p:nvPicPr>
          <p:cNvPr id="8" name="图片 7"/>
          <p:cNvPicPr/>
          <p:nvPr/>
        </p:nvPicPr>
        <p:blipFill>
          <a:blip r:embed="rId2" cstate="print"/>
          <a:stretch>
            <a:fillRect/>
          </a:stretch>
        </p:blipFill>
        <p:spPr>
          <a:xfrm>
            <a:off x="1874810" y="1444980"/>
            <a:ext cx="3374523" cy="4910666"/>
          </a:xfrm>
          <a:prstGeom prst="rect">
            <a:avLst/>
          </a:prstGeom>
        </p:spPr>
      </p:pic>
      <p:pic>
        <p:nvPicPr>
          <p:cNvPr id="9" name="图片 8"/>
          <p:cNvPicPr/>
          <p:nvPr/>
        </p:nvPicPr>
        <p:blipFill>
          <a:blip r:embed="rId3" cstate="print"/>
          <a:srcRect/>
          <a:stretch>
            <a:fillRect/>
          </a:stretch>
        </p:blipFill>
        <p:spPr bwMode="auto">
          <a:xfrm>
            <a:off x="5988145" y="1411113"/>
            <a:ext cx="2794610" cy="479777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五边形 7"/>
          <p:cNvSpPr/>
          <p:nvPr/>
        </p:nvSpPr>
        <p:spPr>
          <a:xfrm>
            <a:off x="3346206" y="1798562"/>
            <a:ext cx="5164747" cy="3756073"/>
          </a:xfrm>
          <a:prstGeom prst="pent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椭圆 2"/>
          <p:cNvSpPr/>
          <p:nvPr/>
        </p:nvSpPr>
        <p:spPr>
          <a:xfrm>
            <a:off x="3620788" y="2116077"/>
            <a:ext cx="4615584" cy="343855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CN" altLang="zh-CN" b="1" dirty="0">
                <a:latin typeface="PingFang SC" panose="020B0400000000000000" pitchFamily="34" charset="-122"/>
                <a:ea typeface="PingFang SC" panose="020B0400000000000000" pitchFamily="34" charset="-122"/>
              </a:rPr>
              <a:t>中国经济网</a:t>
            </a:r>
            <a:r>
              <a:rPr lang="en-US" altLang="zh-CN" b="1" dirty="0">
                <a:latin typeface="PingFang SC" panose="020B0400000000000000" pitchFamily="34" charset="-122"/>
                <a:ea typeface="PingFang SC" panose="020B0400000000000000" pitchFamily="34" charset="-122"/>
              </a:rPr>
              <a:t>PC</a:t>
            </a:r>
            <a:r>
              <a:rPr lang="zh-CN" altLang="zh-CN" b="1" dirty="0">
                <a:latin typeface="PingFang SC" panose="020B0400000000000000" pitchFamily="34" charset="-122"/>
                <a:ea typeface="PingFang SC" panose="020B0400000000000000" pitchFamily="34" charset="-122"/>
              </a:rPr>
              <a:t>端、移动端、中经云端三大端口提供展会对外推广平台，为企业搭建独立</a:t>
            </a:r>
            <a:r>
              <a:rPr lang="zh-CN" altLang="zh-CN" b="1" dirty="0" smtClean="0">
                <a:latin typeface="PingFang SC" panose="020B0400000000000000" pitchFamily="34" charset="-122"/>
                <a:ea typeface="PingFang SC" panose="020B0400000000000000" pitchFamily="34" charset="-122"/>
              </a:rPr>
              <a:t>对外展示</a:t>
            </a:r>
            <a:r>
              <a:rPr lang="zh-CN" altLang="zh-CN" b="1" dirty="0">
                <a:latin typeface="PingFang SC" panose="020B0400000000000000" pitchFamily="34" charset="-122"/>
                <a:ea typeface="PingFang SC" panose="020B0400000000000000" pitchFamily="34" charset="-122"/>
              </a:rPr>
              <a:t>和推广平台，为企业展位提供导流，吸引</a:t>
            </a:r>
            <a:r>
              <a:rPr lang="zh-CN" altLang="zh-CN" b="1" dirty="0" smtClean="0">
                <a:latin typeface="PingFang SC" panose="020B0400000000000000" pitchFamily="34" charset="-122"/>
                <a:ea typeface="PingFang SC" panose="020B0400000000000000" pitchFamily="34" charset="-122"/>
              </a:rPr>
              <a:t>消费者</a:t>
            </a:r>
            <a:r>
              <a:rPr lang="zh-CN" altLang="en-US" b="1" dirty="0" smtClean="0">
                <a:latin typeface="PingFang SC" panose="020B0400000000000000" pitchFamily="34" charset="-122"/>
                <a:ea typeface="PingFang SC" panose="020B0400000000000000" pitchFamily="34" charset="-122"/>
              </a:rPr>
              <a:t>参观</a:t>
            </a:r>
            <a:r>
              <a:rPr lang="zh-CN" altLang="zh-CN" b="1" dirty="0" smtClean="0">
                <a:latin typeface="PingFang SC" panose="020B0400000000000000" pitchFamily="34" charset="-122"/>
                <a:ea typeface="PingFang SC" panose="020B0400000000000000" pitchFamily="34" charset="-122"/>
              </a:rPr>
              <a:t>展位</a:t>
            </a:r>
            <a:r>
              <a:rPr lang="zh-CN" altLang="zh-CN" sz="1400" b="1" dirty="0">
                <a:latin typeface="PingFang SC" panose="020B0400000000000000" pitchFamily="34" charset="-122"/>
                <a:ea typeface="PingFang SC" panose="020B0400000000000000" pitchFamily="34" charset="-122"/>
              </a:rPr>
              <a:t>。</a:t>
            </a:r>
            <a:endParaRPr lang="zh-CN" altLang="zh-CN" sz="1400" dirty="0">
              <a:latin typeface="PingFang SC" panose="020B0400000000000000" pitchFamily="34" charset="-122"/>
              <a:ea typeface="PingFang SC" panose="020B0400000000000000" pitchFamily="34" charset="-122"/>
            </a:endParaRPr>
          </a:p>
        </p:txBody>
      </p:sp>
      <p:sp>
        <p:nvSpPr>
          <p:cNvPr id="5" name="Rectangle 2"/>
          <p:cNvSpPr/>
          <p:nvPr/>
        </p:nvSpPr>
        <p:spPr>
          <a:xfrm>
            <a:off x="0" y="16413"/>
            <a:ext cx="12180229" cy="1152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zh-CN" altLang="en-US" sz="2400" b="1" dirty="0">
                <a:latin typeface="PingFang SC" panose="020B0400000000000000" pitchFamily="34" charset="-122"/>
                <a:ea typeface="PingFang SC" panose="020B0400000000000000" pitchFamily="34" charset="-122"/>
              </a:rPr>
              <a:t>（二）新媒体平台搭建</a:t>
            </a:r>
            <a:endParaRPr lang="zh-CN" altLang="en-US" sz="2400" b="1" dirty="0">
              <a:latin typeface="PingFang SC" panose="020B0400000000000000" pitchFamily="34" charset="-122"/>
              <a:ea typeface="PingFang SC" panose="020B0400000000000000" pitchFamily="34" charset="-122"/>
            </a:endParaRPr>
          </a:p>
        </p:txBody>
      </p:sp>
      <p:sp>
        <p:nvSpPr>
          <p:cNvPr id="9" name="文本框 8"/>
          <p:cNvSpPr txBox="1"/>
          <p:nvPr/>
        </p:nvSpPr>
        <p:spPr>
          <a:xfrm>
            <a:off x="4749543" y="1244313"/>
            <a:ext cx="2357448" cy="553998"/>
          </a:xfrm>
          <a:prstGeom prst="rect">
            <a:avLst/>
          </a:prstGeom>
          <a:noFill/>
        </p:spPr>
        <p:txBody>
          <a:bodyPr wrap="square" rtlCol="0" anchor="t">
            <a:spAutoFit/>
            <a:scene3d>
              <a:camera prst="orthographicFront"/>
              <a:lightRig rig="threePt" dir="t"/>
            </a:scene3d>
          </a:bodyPr>
          <a:lstStyle/>
          <a:p>
            <a:r>
              <a:rPr lang="en-US" altLang="zh-CN" b="1" dirty="0">
                <a:latin typeface="PingFang SC" panose="020B0400000000000000" pitchFamily="34" charset="-122"/>
                <a:ea typeface="PingFang SC" panose="020B0400000000000000" pitchFamily="34" charset="-122"/>
              </a:rPr>
              <a:t>1.</a:t>
            </a:r>
            <a:r>
              <a:rPr lang="zh-CN" altLang="zh-CN" b="1" dirty="0">
                <a:solidFill>
                  <a:srgbClr val="FF0000"/>
                </a:solidFill>
                <a:latin typeface="PingFang SC" panose="020B0400000000000000" pitchFamily="34" charset="-122"/>
                <a:ea typeface="PingFang SC" panose="020B0400000000000000" pitchFamily="34" charset="-122"/>
              </a:rPr>
              <a:t>视频</a:t>
            </a:r>
            <a:r>
              <a:rPr lang="en-US" altLang="zh-CN" b="1" dirty="0">
                <a:latin typeface="PingFang SC" panose="020B0400000000000000" pitchFamily="34" charset="-122"/>
                <a:ea typeface="PingFang SC" panose="020B0400000000000000" pitchFamily="34" charset="-122"/>
              </a:rPr>
              <a:t>  </a:t>
            </a:r>
            <a:r>
              <a:rPr lang="zh-CN" altLang="zh-CN" sz="1200" dirty="0">
                <a:latin typeface="PingFang SC" panose="020B0400000000000000" pitchFamily="34" charset="-122"/>
                <a:ea typeface="PingFang SC" panose="020B0400000000000000" pitchFamily="34" charset="-122"/>
              </a:rPr>
              <a:t>企业的食品安全领域的视频纪录片</a:t>
            </a:r>
            <a:r>
              <a:rPr lang="zh-CN" altLang="zh-CN" sz="1200" dirty="0" smtClean="0">
                <a:latin typeface="PingFang SC" panose="020B0400000000000000" pitchFamily="34" charset="-122"/>
                <a:ea typeface="PingFang SC" panose="020B0400000000000000" pitchFamily="34" charset="-122"/>
              </a:rPr>
              <a:t>、</a:t>
            </a:r>
            <a:r>
              <a:rPr lang="zh-CN" altLang="en-US" sz="1200" dirty="0" smtClean="0">
                <a:latin typeface="PingFang SC" panose="020B0400000000000000" pitchFamily="34" charset="-122"/>
                <a:ea typeface="PingFang SC" panose="020B0400000000000000" pitchFamily="34" charset="-122"/>
              </a:rPr>
              <a:t>科普</a:t>
            </a:r>
            <a:r>
              <a:rPr lang="zh-CN" altLang="zh-CN" sz="1200" dirty="0" smtClean="0">
                <a:latin typeface="PingFang SC" panose="020B0400000000000000" pitchFamily="34" charset="-122"/>
                <a:ea typeface="PingFang SC" panose="020B0400000000000000" pitchFamily="34" charset="-122"/>
              </a:rPr>
              <a:t>片</a:t>
            </a:r>
            <a:r>
              <a:rPr lang="zh-CN" altLang="zh-CN" sz="1200" dirty="0">
                <a:latin typeface="PingFang SC" panose="020B0400000000000000" pitchFamily="34" charset="-122"/>
                <a:ea typeface="PingFang SC" panose="020B0400000000000000" pitchFamily="34" charset="-122"/>
              </a:rPr>
              <a:t>等</a:t>
            </a:r>
            <a:r>
              <a:rPr lang="zh-CN" altLang="en-US" sz="1200" b="1" dirty="0">
                <a:latin typeface="PingFang SC" panose="020B0400000000000000" pitchFamily="34" charset="-122"/>
                <a:ea typeface="PingFang SC" panose="020B0400000000000000" pitchFamily="34" charset="-122"/>
              </a:rPr>
              <a:t>；</a:t>
            </a:r>
            <a:endParaRPr lang="zh-CN" altLang="zh-CN" dirty="0">
              <a:latin typeface="PingFang SC" panose="020B0400000000000000" pitchFamily="34" charset="-122"/>
              <a:ea typeface="PingFang SC" panose="020B0400000000000000" pitchFamily="34" charset="-122"/>
            </a:endParaRPr>
          </a:p>
        </p:txBody>
      </p:sp>
      <p:sp>
        <p:nvSpPr>
          <p:cNvPr id="10" name="文本框 9"/>
          <p:cNvSpPr txBox="1"/>
          <p:nvPr/>
        </p:nvSpPr>
        <p:spPr>
          <a:xfrm>
            <a:off x="1171794" y="2782669"/>
            <a:ext cx="2448994" cy="1015663"/>
          </a:xfrm>
          <a:prstGeom prst="rect">
            <a:avLst/>
          </a:prstGeom>
          <a:noFill/>
        </p:spPr>
        <p:txBody>
          <a:bodyPr wrap="square" rtlCol="0" anchor="t">
            <a:spAutoFit/>
            <a:scene3d>
              <a:camera prst="orthographicFront"/>
              <a:lightRig rig="threePt" dir="t"/>
            </a:scene3d>
          </a:bodyPr>
          <a:lstStyle/>
          <a:p>
            <a:r>
              <a:rPr lang="en-US" altLang="zh-CN" b="1" dirty="0">
                <a:latin typeface="PingFang SC" panose="020B0400000000000000" pitchFamily="34" charset="-122"/>
                <a:ea typeface="PingFang SC" panose="020B0400000000000000" pitchFamily="34" charset="-122"/>
              </a:rPr>
              <a:t>2</a:t>
            </a:r>
            <a:r>
              <a:rPr lang="zh-CN" altLang="zh-CN" b="1" dirty="0">
                <a:latin typeface="PingFang SC" panose="020B0400000000000000" pitchFamily="34" charset="-122"/>
                <a:ea typeface="PingFang SC" panose="020B0400000000000000" pitchFamily="34" charset="-122"/>
              </a:rPr>
              <a:t>．</a:t>
            </a:r>
            <a:r>
              <a:rPr lang="zh-CN" altLang="zh-CN" b="1" dirty="0">
                <a:solidFill>
                  <a:srgbClr val="FF0000"/>
                </a:solidFill>
                <a:latin typeface="PingFang SC" panose="020B0400000000000000" pitchFamily="34" charset="-122"/>
                <a:ea typeface="PingFang SC" panose="020B0400000000000000" pitchFamily="34" charset="-122"/>
              </a:rPr>
              <a:t>视频直播</a:t>
            </a:r>
            <a:r>
              <a:rPr lang="en-US" altLang="zh-CN" b="1" dirty="0">
                <a:solidFill>
                  <a:srgbClr val="FF0000"/>
                </a:solidFill>
                <a:latin typeface="PingFang SC" panose="020B0400000000000000" pitchFamily="34" charset="-122"/>
                <a:ea typeface="PingFang SC" panose="020B0400000000000000" pitchFamily="34" charset="-122"/>
              </a:rPr>
              <a:t>  </a:t>
            </a:r>
            <a:r>
              <a:rPr lang="zh-CN" altLang="zh-CN" sz="1200" dirty="0">
                <a:latin typeface="PingFang SC" panose="020B0400000000000000" pitchFamily="34" charset="-122"/>
                <a:ea typeface="PingFang SC" panose="020B0400000000000000" pitchFamily="34" charset="-122"/>
              </a:rPr>
              <a:t>视频直播企业相关负责人介绍食品生产线、生产基地等（一次）</a:t>
            </a:r>
            <a:r>
              <a:rPr lang="zh-CN" altLang="en-US" sz="1200" dirty="0">
                <a:latin typeface="PingFang SC" panose="020B0400000000000000" pitchFamily="34" charset="-122"/>
                <a:ea typeface="PingFang SC" panose="020B0400000000000000" pitchFamily="34" charset="-122"/>
              </a:rPr>
              <a:t>；</a:t>
            </a:r>
            <a:endParaRPr lang="zh-CN" altLang="zh-CN" sz="1200" dirty="0">
              <a:latin typeface="PingFang SC" panose="020B0400000000000000" pitchFamily="34" charset="-122"/>
              <a:ea typeface="PingFang SC" panose="020B0400000000000000" pitchFamily="34" charset="-122"/>
            </a:endParaRPr>
          </a:p>
          <a:p>
            <a:endParaRPr lang="zh-CN" altLang="zh-CN" dirty="0">
              <a:latin typeface="PingFang SC" panose="020B0400000000000000" pitchFamily="34" charset="-122"/>
              <a:ea typeface="PingFang SC" panose="020B0400000000000000" pitchFamily="34" charset="-122"/>
            </a:endParaRPr>
          </a:p>
        </p:txBody>
      </p:sp>
      <p:sp>
        <p:nvSpPr>
          <p:cNvPr id="11" name="文本框 10"/>
          <p:cNvSpPr txBox="1"/>
          <p:nvPr/>
        </p:nvSpPr>
        <p:spPr>
          <a:xfrm>
            <a:off x="2259000" y="5483096"/>
            <a:ext cx="2448994" cy="923330"/>
          </a:xfrm>
          <a:prstGeom prst="rect">
            <a:avLst/>
          </a:prstGeom>
          <a:noFill/>
        </p:spPr>
        <p:txBody>
          <a:bodyPr wrap="square" rtlCol="0" anchor="t">
            <a:spAutoFit/>
            <a:scene3d>
              <a:camera prst="orthographicFront"/>
              <a:lightRig rig="threePt" dir="t"/>
            </a:scene3d>
          </a:bodyPr>
          <a:lstStyle/>
          <a:p>
            <a:r>
              <a:rPr lang="en-US" altLang="zh-CN" b="1" dirty="0">
                <a:latin typeface="PingFang SC" panose="020B0400000000000000" pitchFamily="34" charset="-122"/>
                <a:ea typeface="PingFang SC" panose="020B0400000000000000" pitchFamily="34" charset="-122"/>
              </a:rPr>
              <a:t>3</a:t>
            </a:r>
            <a:r>
              <a:rPr lang="zh-CN" altLang="zh-CN" b="1" dirty="0">
                <a:latin typeface="PingFang SC" panose="020B0400000000000000" pitchFamily="34" charset="-122"/>
                <a:ea typeface="PingFang SC" panose="020B0400000000000000" pitchFamily="34" charset="-122"/>
              </a:rPr>
              <a:t>．</a:t>
            </a:r>
            <a:r>
              <a:rPr lang="en-US" altLang="zh-CN" b="1" dirty="0">
                <a:solidFill>
                  <a:srgbClr val="FF0000"/>
                </a:solidFill>
                <a:latin typeface="PingFang SC" panose="020B0400000000000000" pitchFamily="34" charset="-122"/>
                <a:ea typeface="PingFang SC" panose="020B0400000000000000" pitchFamily="34" charset="-122"/>
              </a:rPr>
              <a:t>VR</a:t>
            </a:r>
            <a:r>
              <a:rPr lang="zh-CN" altLang="en-US" b="1" dirty="0">
                <a:solidFill>
                  <a:srgbClr val="FF0000"/>
                </a:solidFill>
                <a:latin typeface="PingFang SC" panose="020B0400000000000000" pitchFamily="34" charset="-122"/>
                <a:ea typeface="PingFang SC" panose="020B0400000000000000" pitchFamily="34" charset="-122"/>
              </a:rPr>
              <a:t>全景展示 </a:t>
            </a:r>
            <a:r>
              <a:rPr lang="zh-CN" altLang="en-US" sz="1200" dirty="0">
                <a:latin typeface="PingFang SC" panose="020B0400000000000000" pitchFamily="34" charset="-122"/>
                <a:ea typeface="PingFang SC" panose="020B0400000000000000" pitchFamily="34" charset="-122"/>
              </a:rPr>
              <a:t>企业生产线、企业体验馆、生产基地的</a:t>
            </a:r>
            <a:r>
              <a:rPr lang="en-US" altLang="zh-CN" sz="1200" dirty="0">
                <a:latin typeface="PingFang SC" panose="020B0400000000000000" pitchFamily="34" charset="-122"/>
                <a:ea typeface="PingFang SC" panose="020B0400000000000000" pitchFamily="34" charset="-122"/>
              </a:rPr>
              <a:t>VR</a:t>
            </a:r>
            <a:r>
              <a:rPr lang="zh-CN" altLang="en-US" sz="1200" dirty="0">
                <a:latin typeface="PingFang SC" panose="020B0400000000000000" pitchFamily="34" charset="-122"/>
                <a:ea typeface="PingFang SC" panose="020B0400000000000000" pitchFamily="34" charset="-122"/>
              </a:rPr>
              <a:t>全景介绍，并配有</a:t>
            </a:r>
            <a:r>
              <a:rPr lang="en-US" altLang="zh-CN" sz="1200" dirty="0">
                <a:latin typeface="PingFang SC" panose="020B0400000000000000" pitchFamily="34" charset="-122"/>
                <a:ea typeface="PingFang SC" panose="020B0400000000000000" pitchFamily="34" charset="-122"/>
              </a:rPr>
              <a:t>AI</a:t>
            </a:r>
            <a:r>
              <a:rPr lang="zh-CN" altLang="en-US" sz="1200" dirty="0">
                <a:latin typeface="PingFang SC" panose="020B0400000000000000" pitchFamily="34" charset="-122"/>
                <a:ea typeface="PingFang SC" panose="020B0400000000000000" pitchFamily="34" charset="-122"/>
              </a:rPr>
              <a:t>虚拟主持人介绍各个场景；</a:t>
            </a:r>
            <a:endParaRPr lang="zh-CN" altLang="zh-CN" dirty="0">
              <a:latin typeface="PingFang SC" panose="020B0400000000000000" pitchFamily="34" charset="-122"/>
              <a:ea typeface="PingFang SC" panose="020B0400000000000000" pitchFamily="34" charset="-122"/>
            </a:endParaRPr>
          </a:p>
        </p:txBody>
      </p:sp>
      <p:sp>
        <p:nvSpPr>
          <p:cNvPr id="12" name="文本框 11"/>
          <p:cNvSpPr txBox="1"/>
          <p:nvPr/>
        </p:nvSpPr>
        <p:spPr>
          <a:xfrm>
            <a:off x="7561038" y="5435365"/>
            <a:ext cx="2448994" cy="923330"/>
          </a:xfrm>
          <a:prstGeom prst="rect">
            <a:avLst/>
          </a:prstGeom>
          <a:noFill/>
        </p:spPr>
        <p:txBody>
          <a:bodyPr wrap="square" rtlCol="0" anchor="t">
            <a:spAutoFit/>
            <a:scene3d>
              <a:camera prst="orthographicFront"/>
              <a:lightRig rig="threePt" dir="t"/>
            </a:scene3d>
          </a:bodyPr>
          <a:lstStyle/>
          <a:p>
            <a:r>
              <a:rPr lang="en-US" altLang="zh-CN" b="1" dirty="0">
                <a:latin typeface="PingFang SC" panose="020B0400000000000000" pitchFamily="34" charset="-122"/>
                <a:ea typeface="PingFang SC" panose="020B0400000000000000" pitchFamily="34" charset="-122"/>
              </a:rPr>
              <a:t>4</a:t>
            </a:r>
            <a:r>
              <a:rPr lang="zh-CN" altLang="zh-CN" b="1" dirty="0">
                <a:latin typeface="PingFang SC" panose="020B0400000000000000" pitchFamily="34" charset="-122"/>
                <a:ea typeface="PingFang SC" panose="020B0400000000000000" pitchFamily="34" charset="-122"/>
              </a:rPr>
              <a:t>．</a:t>
            </a:r>
            <a:r>
              <a:rPr lang="zh-CN" altLang="en-US" b="1" dirty="0">
                <a:solidFill>
                  <a:srgbClr val="FF0000"/>
                </a:solidFill>
                <a:latin typeface="PingFang SC" panose="020B0400000000000000" pitchFamily="34" charset="-122"/>
                <a:ea typeface="PingFang SC" panose="020B0400000000000000" pitchFamily="34" charset="-122"/>
              </a:rPr>
              <a:t>知识分享 </a:t>
            </a:r>
            <a:r>
              <a:rPr lang="zh-CN" altLang="zh-CN" sz="1200" dirty="0">
                <a:latin typeface="PingFang SC" panose="020B0400000000000000" pitchFamily="34" charset="-122"/>
                <a:ea typeface="PingFang SC" panose="020B0400000000000000" pitchFamily="34" charset="-122"/>
              </a:rPr>
              <a:t>提供有关产品的涉及食品安全创新技术应用情况，相关食品安全与营养科普知识的分享</a:t>
            </a:r>
            <a:r>
              <a:rPr lang="zh-CN" altLang="en-US" sz="1200" dirty="0">
                <a:latin typeface="PingFang SC" panose="020B0400000000000000" pitchFamily="34" charset="-122"/>
                <a:ea typeface="PingFang SC" panose="020B0400000000000000" pitchFamily="34" charset="-122"/>
              </a:rPr>
              <a:t>；</a:t>
            </a:r>
            <a:r>
              <a:rPr lang="zh-CN" altLang="zh-CN" sz="1200" dirty="0">
                <a:latin typeface="PingFang SC" panose="020B0400000000000000" pitchFamily="34" charset="-122"/>
                <a:ea typeface="PingFang SC" panose="020B0400000000000000" pitchFamily="34" charset="-122"/>
              </a:rPr>
              <a:t> </a:t>
            </a:r>
            <a:endParaRPr lang="zh-CN" altLang="zh-CN" dirty="0">
              <a:latin typeface="PingFang SC" panose="020B0400000000000000" pitchFamily="34" charset="-122"/>
              <a:ea typeface="PingFang SC" panose="020B0400000000000000" pitchFamily="34" charset="-122"/>
            </a:endParaRPr>
          </a:p>
        </p:txBody>
      </p:sp>
      <p:pic>
        <p:nvPicPr>
          <p:cNvPr id="2" name="图片 1" descr="食安AI"/>
          <p:cNvPicPr>
            <a:picLocks noChangeAspect="1"/>
          </p:cNvPicPr>
          <p:nvPr/>
        </p:nvPicPr>
        <p:blipFill>
          <a:blip r:embed="rId1" cstate="print"/>
          <a:stretch>
            <a:fillRect/>
          </a:stretch>
        </p:blipFill>
        <p:spPr>
          <a:xfrm>
            <a:off x="0" y="1169035"/>
            <a:ext cx="1095375" cy="1100455"/>
          </a:xfrm>
          <a:prstGeom prst="rect">
            <a:avLst/>
          </a:prstGeom>
        </p:spPr>
      </p:pic>
      <p:sp>
        <p:nvSpPr>
          <p:cNvPr id="4" name="文本框 3"/>
          <p:cNvSpPr txBox="1"/>
          <p:nvPr/>
        </p:nvSpPr>
        <p:spPr>
          <a:xfrm>
            <a:off x="8563353" y="2927063"/>
            <a:ext cx="2357448" cy="737235"/>
          </a:xfrm>
          <a:prstGeom prst="rect">
            <a:avLst/>
          </a:prstGeom>
          <a:noFill/>
        </p:spPr>
        <p:txBody>
          <a:bodyPr wrap="square" rtlCol="0" anchor="t">
            <a:spAutoFit/>
            <a:scene3d>
              <a:camera prst="orthographicFront"/>
              <a:lightRig rig="threePt" dir="t"/>
            </a:scene3d>
          </a:bodyPr>
          <a:p>
            <a:r>
              <a:rPr lang="en-US" altLang="zh-CN" b="1" dirty="0">
                <a:latin typeface="PingFang SC" panose="020B0400000000000000" pitchFamily="34" charset="-122"/>
                <a:ea typeface="PingFang SC" panose="020B0400000000000000" pitchFamily="34" charset="-122"/>
              </a:rPr>
              <a:t>5.</a:t>
            </a:r>
            <a:r>
              <a:rPr lang="zh-CN" altLang="en-US" b="1" dirty="0">
                <a:solidFill>
                  <a:srgbClr val="FF0000"/>
                </a:solidFill>
                <a:latin typeface="PingFang SC" panose="020B0400000000000000" pitchFamily="34" charset="-122"/>
                <a:ea typeface="PingFang SC" panose="020B0400000000000000" pitchFamily="34" charset="-122"/>
              </a:rPr>
              <a:t>平台</a:t>
            </a:r>
            <a:r>
              <a:rPr lang="zh-CN" altLang="en-US" b="1" dirty="0">
                <a:solidFill>
                  <a:srgbClr val="FF0000"/>
                </a:solidFill>
                <a:latin typeface="PingFang SC" panose="020B0400000000000000" pitchFamily="34" charset="-122"/>
                <a:ea typeface="PingFang SC" panose="020B0400000000000000" pitchFamily="34" charset="-122"/>
              </a:rPr>
              <a:t>搭建</a:t>
            </a:r>
            <a:r>
              <a:rPr lang="en-US" altLang="zh-CN" b="1" dirty="0">
                <a:latin typeface="PingFang SC" panose="020B0400000000000000" pitchFamily="34" charset="-122"/>
                <a:ea typeface="PingFang SC" panose="020B0400000000000000" pitchFamily="34" charset="-122"/>
              </a:rPr>
              <a:t>  </a:t>
            </a:r>
            <a:r>
              <a:rPr lang="zh-CN" altLang="zh-CN" sz="1200" dirty="0">
                <a:latin typeface="PingFang SC" panose="020B0400000000000000" pitchFamily="34" charset="-122"/>
                <a:ea typeface="PingFang SC" panose="020B0400000000000000" pitchFamily="34" charset="-122"/>
              </a:rPr>
              <a:t>利用新媒体技术搭建独立对外展示和推广平台</a:t>
            </a:r>
            <a:endParaRPr lang="zh-CN" altLang="en-US" b="1" dirty="0">
              <a:latin typeface="PingFang SC" panose="020B0400000000000000" pitchFamily="34" charset="-122"/>
              <a:ea typeface="PingFang SC" panose="020B0400000000000000"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16413"/>
            <a:ext cx="12180229" cy="1152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zh-CN" altLang="en-US" sz="2400" b="1" dirty="0">
                <a:latin typeface="PingFang SC" panose="020B0400000000000000" pitchFamily="34" charset="-122"/>
                <a:ea typeface="PingFang SC" panose="020B0400000000000000" pitchFamily="34" charset="-122"/>
              </a:rPr>
              <a:t>（三）为参展企业免费开通特色商城</a:t>
            </a:r>
            <a:endParaRPr lang="zh-CN" altLang="en-US" sz="2400" b="1" dirty="0">
              <a:latin typeface="PingFang SC" panose="020B0400000000000000" pitchFamily="34" charset="-122"/>
              <a:ea typeface="PingFang SC" panose="020B0400000000000000" pitchFamily="34" charset="-122"/>
            </a:endParaRPr>
          </a:p>
        </p:txBody>
      </p:sp>
      <p:sp>
        <p:nvSpPr>
          <p:cNvPr id="5" name="Oval 10"/>
          <p:cNvSpPr/>
          <p:nvPr/>
        </p:nvSpPr>
        <p:spPr>
          <a:xfrm>
            <a:off x="11509437" y="6316045"/>
            <a:ext cx="360219" cy="3602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3"/>
          <p:cNvSpPr/>
          <p:nvPr/>
        </p:nvSpPr>
        <p:spPr>
          <a:xfrm>
            <a:off x="427990" y="6143625"/>
            <a:ext cx="1517650"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ircle: Hollow 14"/>
          <p:cNvSpPr/>
          <p:nvPr/>
        </p:nvSpPr>
        <p:spPr>
          <a:xfrm>
            <a:off x="11319163" y="-397083"/>
            <a:ext cx="1274614" cy="1274614"/>
          </a:xfrm>
          <a:prstGeom prst="donut">
            <a:avLst>
              <a:gd name="adj" fmla="val 158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文本框 22"/>
          <p:cNvSpPr txBox="1"/>
          <p:nvPr/>
        </p:nvSpPr>
        <p:spPr>
          <a:xfrm>
            <a:off x="5052163" y="1538450"/>
            <a:ext cx="4469442" cy="369332"/>
          </a:xfrm>
          <a:prstGeom prst="rect">
            <a:avLst/>
          </a:prstGeom>
          <a:noFill/>
        </p:spPr>
        <p:txBody>
          <a:bodyPr wrap="square" rtlCol="0" anchor="t">
            <a:spAutoFit/>
            <a:scene3d>
              <a:camera prst="orthographicFront"/>
              <a:lightRig rig="threePt" dir="t"/>
            </a:scene3d>
          </a:bodyPr>
          <a:lstStyle/>
          <a:p>
            <a:r>
              <a:rPr lang="zh-CN" altLang="zh-CN" b="1" i="1" dirty="0">
                <a:solidFill>
                  <a:srgbClr val="FF0000"/>
                </a:solidFill>
                <a:latin typeface="PingFang SC" panose="020B0400000000000000" pitchFamily="34" charset="-122"/>
                <a:ea typeface="PingFang SC" panose="020B0400000000000000" pitchFamily="34" charset="-122"/>
              </a:rPr>
              <a:t>特色商场为参展企业提供以下服务功能</a:t>
            </a:r>
            <a:endParaRPr lang="zh-CN" altLang="zh-CN" i="1" dirty="0">
              <a:solidFill>
                <a:srgbClr val="FF0000"/>
              </a:solidFill>
              <a:latin typeface="PingFang SC" panose="020B0400000000000000" pitchFamily="34" charset="-122"/>
              <a:ea typeface="PingFang SC" panose="020B0400000000000000" pitchFamily="34" charset="-122"/>
            </a:endParaRPr>
          </a:p>
        </p:txBody>
      </p:sp>
      <p:pic>
        <p:nvPicPr>
          <p:cNvPr id="16" name="图片 15"/>
          <p:cNvPicPr>
            <a:picLocks noChangeAspect="1"/>
          </p:cNvPicPr>
          <p:nvPr/>
        </p:nvPicPr>
        <p:blipFill>
          <a:blip r:embed="rId1" cstate="print"/>
          <a:stretch>
            <a:fillRect/>
          </a:stretch>
        </p:blipFill>
        <p:spPr>
          <a:xfrm>
            <a:off x="1387929" y="1506592"/>
            <a:ext cx="3048829" cy="5111689"/>
          </a:xfrm>
          <a:prstGeom prst="rect">
            <a:avLst/>
          </a:prstGeom>
        </p:spPr>
      </p:pic>
      <p:sp>
        <p:nvSpPr>
          <p:cNvPr id="3" name="矩形 2"/>
          <p:cNvSpPr/>
          <p:nvPr/>
        </p:nvSpPr>
        <p:spPr>
          <a:xfrm>
            <a:off x="3879046" y="1907782"/>
            <a:ext cx="6096000" cy="4337021"/>
          </a:xfrm>
          <a:prstGeom prst="rect">
            <a:avLst/>
          </a:prstGeom>
        </p:spPr>
        <p:txBody>
          <a:bodyPr>
            <a:spAutoFit/>
          </a:bodyPr>
          <a:lstStyle/>
          <a:p>
            <a:pPr indent="342900" algn="ctr">
              <a:lnSpc>
                <a:spcPct val="300000"/>
              </a:lnSpc>
              <a:spcAft>
                <a:spcPts val="0"/>
              </a:spcAft>
            </a:pPr>
            <a:r>
              <a:rPr lang="en-US" altLang="zh-CN" sz="2400" b="1" kern="100" dirty="0">
                <a:solidFill>
                  <a:srgbClr val="333333"/>
                </a:solidFill>
                <a:latin typeface="PingFang SC" panose="020B0400000000000000" pitchFamily="34" charset="-122"/>
                <a:ea typeface="PingFang SC" panose="020B0400000000000000" pitchFamily="34" charset="-122"/>
                <a:cs typeface="Times New Roman" panose="02020603050405020304" pitchFamily="18" charset="0"/>
              </a:rPr>
              <a:t>1.</a:t>
            </a:r>
            <a:r>
              <a:rPr lang="zh-CN" altLang="en-US" sz="2400" b="1" kern="100" dirty="0">
                <a:solidFill>
                  <a:srgbClr val="333333"/>
                </a:solidFill>
                <a:latin typeface="PingFang SC" panose="020B0400000000000000" pitchFamily="34" charset="-122"/>
                <a:ea typeface="PingFang SC" panose="020B0400000000000000" pitchFamily="34" charset="-122"/>
                <a:cs typeface="Times New Roman" panose="02020603050405020304" pitchFamily="18" charset="0"/>
              </a:rPr>
              <a:t> </a:t>
            </a:r>
            <a:r>
              <a:rPr lang="zh-CN" altLang="zh-CN" sz="2400" b="1" kern="100" dirty="0">
                <a:solidFill>
                  <a:srgbClr val="333333"/>
                </a:solidFill>
                <a:latin typeface="PingFang SC" panose="020B0400000000000000" pitchFamily="34" charset="-122"/>
                <a:ea typeface="PingFang SC" panose="020B0400000000000000" pitchFamily="34" charset="-122"/>
                <a:cs typeface="Times New Roman" panose="02020603050405020304" pitchFamily="18" charset="0"/>
              </a:rPr>
              <a:t>展示特色商品</a:t>
            </a:r>
            <a:endParaRPr lang="zh-CN" altLang="zh-CN" sz="1600" kern="100" dirty="0">
              <a:latin typeface="PingFang SC" panose="020B0400000000000000" pitchFamily="34" charset="-122"/>
              <a:ea typeface="PingFang SC" panose="020B0400000000000000" pitchFamily="34" charset="-122"/>
              <a:cs typeface="Times New Roman" panose="02020603050405020304" pitchFamily="18" charset="0"/>
            </a:endParaRPr>
          </a:p>
          <a:p>
            <a:pPr indent="342900" algn="ctr">
              <a:lnSpc>
                <a:spcPct val="300000"/>
              </a:lnSpc>
              <a:spcAft>
                <a:spcPts val="0"/>
              </a:spcAft>
            </a:pPr>
            <a:r>
              <a:rPr lang="en-US" altLang="zh-CN" sz="2400" b="1" kern="100" dirty="0">
                <a:solidFill>
                  <a:srgbClr val="333333"/>
                </a:solidFill>
                <a:latin typeface="PingFang SC" panose="020B0400000000000000" pitchFamily="34" charset="-122"/>
                <a:ea typeface="PingFang SC" panose="020B0400000000000000" pitchFamily="34" charset="-122"/>
                <a:cs typeface="Times New Roman" panose="02020603050405020304" pitchFamily="18" charset="0"/>
              </a:rPr>
              <a:t>2.</a:t>
            </a:r>
            <a:r>
              <a:rPr lang="zh-CN" altLang="zh-CN" sz="2400" b="1" kern="100" dirty="0">
                <a:solidFill>
                  <a:srgbClr val="333333"/>
                </a:solidFill>
                <a:latin typeface="PingFang SC" panose="020B0400000000000000" pitchFamily="34" charset="-122"/>
                <a:ea typeface="PingFang SC" panose="020B0400000000000000" pitchFamily="34" charset="-122"/>
                <a:cs typeface="Times New Roman" panose="02020603050405020304" pitchFamily="18" charset="0"/>
              </a:rPr>
              <a:t>新品发布</a:t>
            </a:r>
            <a:endParaRPr lang="zh-CN" altLang="zh-CN" sz="1600" kern="100" dirty="0">
              <a:latin typeface="PingFang SC" panose="020B0400000000000000" pitchFamily="34" charset="-122"/>
              <a:ea typeface="PingFang SC" panose="020B0400000000000000" pitchFamily="34" charset="-122"/>
              <a:cs typeface="Times New Roman" panose="02020603050405020304" pitchFamily="18" charset="0"/>
            </a:endParaRPr>
          </a:p>
          <a:p>
            <a:pPr indent="342900" algn="ctr">
              <a:lnSpc>
                <a:spcPct val="300000"/>
              </a:lnSpc>
              <a:spcAft>
                <a:spcPts val="0"/>
              </a:spcAft>
            </a:pPr>
            <a:r>
              <a:rPr lang="en-US" altLang="zh-CN" sz="2400" b="1" kern="100" dirty="0">
                <a:solidFill>
                  <a:srgbClr val="333333"/>
                </a:solidFill>
                <a:latin typeface="PingFang SC" panose="020B0400000000000000" pitchFamily="34" charset="-122"/>
                <a:ea typeface="PingFang SC" panose="020B0400000000000000" pitchFamily="34" charset="-122"/>
                <a:cs typeface="Times New Roman" panose="02020603050405020304" pitchFamily="18" charset="0"/>
              </a:rPr>
              <a:t>3.</a:t>
            </a:r>
            <a:r>
              <a:rPr lang="zh-CN" altLang="zh-CN" sz="2400" b="1" kern="100" dirty="0">
                <a:solidFill>
                  <a:srgbClr val="333333"/>
                </a:solidFill>
                <a:latin typeface="PingFang SC" panose="020B0400000000000000" pitchFamily="34" charset="-122"/>
                <a:ea typeface="PingFang SC" panose="020B0400000000000000" pitchFamily="34" charset="-122"/>
                <a:cs typeface="Times New Roman" panose="02020603050405020304" pitchFamily="18" charset="0"/>
              </a:rPr>
              <a:t>展会促销</a:t>
            </a:r>
            <a:endParaRPr lang="zh-CN" altLang="zh-CN" sz="1600" kern="100" dirty="0">
              <a:latin typeface="PingFang SC" panose="020B0400000000000000" pitchFamily="34" charset="-122"/>
              <a:ea typeface="PingFang SC" panose="020B0400000000000000" pitchFamily="34" charset="-122"/>
              <a:cs typeface="Times New Roman" panose="02020603050405020304" pitchFamily="18" charset="0"/>
            </a:endParaRPr>
          </a:p>
          <a:p>
            <a:pPr indent="342900" algn="ctr">
              <a:lnSpc>
                <a:spcPct val="300000"/>
              </a:lnSpc>
              <a:spcAft>
                <a:spcPts val="0"/>
              </a:spcAft>
            </a:pPr>
            <a:r>
              <a:rPr lang="en-US" altLang="zh-CN" sz="2400" b="1" kern="100" dirty="0">
                <a:latin typeface="PingFang SC" panose="020B0400000000000000" pitchFamily="34" charset="-122"/>
                <a:ea typeface="PingFang SC" panose="020B0400000000000000" pitchFamily="34" charset="-122"/>
                <a:cs typeface="Times New Roman" panose="02020603050405020304" pitchFamily="18" charset="0"/>
              </a:rPr>
              <a:t>4.</a:t>
            </a:r>
            <a:r>
              <a:rPr lang="en-US" altLang="zh-CN" sz="1600" kern="100" dirty="0">
                <a:latin typeface="PingFang SC" panose="020B0400000000000000" pitchFamily="34" charset="-122"/>
                <a:ea typeface="PingFang SC" panose="020B0400000000000000" pitchFamily="34" charset="-122"/>
                <a:cs typeface="Times New Roman" panose="02020603050405020304" pitchFamily="18" charset="0"/>
              </a:rPr>
              <a:t> </a:t>
            </a:r>
            <a:r>
              <a:rPr lang="zh-CN" altLang="zh-CN" sz="2400" b="1" kern="100" dirty="0">
                <a:latin typeface="PingFang SC" panose="020B0400000000000000" pitchFamily="34" charset="-122"/>
                <a:ea typeface="PingFang SC" panose="020B0400000000000000" pitchFamily="34" charset="-122"/>
                <a:cs typeface="Times New Roman" panose="02020603050405020304" pitchFamily="18" charset="0"/>
              </a:rPr>
              <a:t>年度电商推广计划</a:t>
            </a:r>
            <a:endParaRPr lang="zh-CN" altLang="zh-CN" sz="1600" kern="100" dirty="0">
              <a:effectLst/>
              <a:latin typeface="PingFang SC" panose="020B0400000000000000" pitchFamily="34" charset="-122"/>
              <a:ea typeface="PingFang SC" panose="020B0400000000000000" pitchFamily="34" charset="-122"/>
              <a:cs typeface="Times New Roman" panose="02020603050405020304" pitchFamily="18" charset="0"/>
            </a:endParaRPr>
          </a:p>
        </p:txBody>
      </p:sp>
      <p:pic>
        <p:nvPicPr>
          <p:cNvPr id="12" name="图片 11" descr="食安AI"/>
          <p:cNvPicPr>
            <a:picLocks noChangeAspect="1"/>
          </p:cNvPicPr>
          <p:nvPr/>
        </p:nvPicPr>
        <p:blipFill>
          <a:blip r:embed="rId2" cstate="print"/>
          <a:stretch>
            <a:fillRect/>
          </a:stretch>
        </p:blipFill>
        <p:spPr>
          <a:xfrm>
            <a:off x="0" y="1169035"/>
            <a:ext cx="1095375" cy="110045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168512" y="3010064"/>
            <a:ext cx="1531786" cy="837871"/>
            <a:chOff x="3393417" y="2623111"/>
            <a:chExt cx="1531786" cy="837871"/>
          </a:xfrm>
        </p:grpSpPr>
        <p:sp>
          <p:nvSpPr>
            <p:cNvPr id="8" name="TextBox 7"/>
            <p:cNvSpPr txBox="1"/>
            <p:nvPr/>
          </p:nvSpPr>
          <p:spPr>
            <a:xfrm>
              <a:off x="3611190" y="2623111"/>
              <a:ext cx="1096241" cy="699422"/>
            </a:xfrm>
            <a:prstGeom prst="rect">
              <a:avLst/>
            </a:prstGeom>
            <a:noFill/>
          </p:spPr>
          <p:txBody>
            <a:bodyPr wrap="square" rtlCol="0">
              <a:spAutoFit/>
            </a:bodyPr>
            <a:lstStyle/>
            <a:p>
              <a:pPr algn="ctr">
                <a:lnSpc>
                  <a:spcPct val="150000"/>
                </a:lnSpc>
              </a:pPr>
              <a:r>
                <a:rPr lang="en-US" sz="2935" dirty="0">
                  <a:solidFill>
                    <a:schemeClr val="bg1"/>
                  </a:solidFill>
                  <a:latin typeface="Source Han Sans HC" panose="020B0500000000000000" pitchFamily="34" charset="-128"/>
                  <a:ea typeface="Source Han Sans HC" panose="020B0500000000000000" pitchFamily="34" charset="-128"/>
                  <a:cs typeface="Roboto Black" panose="02000000000000000000" pitchFamily="2" charset="0"/>
                </a:rPr>
                <a:t>000</a:t>
              </a:r>
              <a:endParaRPr lang="en-US" sz="2935" dirty="0">
                <a:solidFill>
                  <a:schemeClr val="bg1"/>
                </a:solidFill>
                <a:latin typeface="Source Han Sans HC" panose="020B0500000000000000" pitchFamily="34" charset="-128"/>
                <a:ea typeface="Source Han Sans HC" panose="020B0500000000000000" pitchFamily="34" charset="-128"/>
                <a:cs typeface="Roboto Black" panose="02000000000000000000" pitchFamily="2" charset="0"/>
              </a:endParaRPr>
            </a:p>
          </p:txBody>
        </p:sp>
        <p:sp>
          <p:nvSpPr>
            <p:cNvPr id="9" name="Rectangle 8"/>
            <p:cNvSpPr/>
            <p:nvPr/>
          </p:nvSpPr>
          <p:spPr>
            <a:xfrm>
              <a:off x="3393417" y="3209759"/>
              <a:ext cx="1531786" cy="251223"/>
            </a:xfrm>
            <a:prstGeom prst="rect">
              <a:avLst/>
            </a:prstGeom>
          </p:spPr>
          <p:txBody>
            <a:bodyPr wrap="square">
              <a:spAutoFit/>
            </a:bodyPr>
            <a:lstStyle/>
            <a:p>
              <a:pPr algn="ctr">
                <a:lnSpc>
                  <a:spcPts val="1265"/>
                </a:lnSpc>
              </a:pPr>
              <a:r>
                <a:rPr lang="en-US" sz="1000" dirty="0">
                  <a:solidFill>
                    <a:schemeClr val="bg1"/>
                  </a:solidFill>
                  <a:latin typeface="Source Han Sans HC" panose="020B0500000000000000" pitchFamily="34" charset="-128"/>
                  <a:ea typeface="Source Han Sans HC" panose="020B0500000000000000" pitchFamily="34" charset="-128"/>
                  <a:cs typeface="Roboto Medium" panose="02000000000000000000" pitchFamily="2" charset="0"/>
                </a:rPr>
                <a:t>Subtitle Here</a:t>
              </a:r>
              <a:endParaRPr lang="en-US" sz="1000" dirty="0">
                <a:solidFill>
                  <a:schemeClr val="bg1"/>
                </a:solidFill>
                <a:latin typeface="Source Han Sans HC" panose="020B0500000000000000" pitchFamily="34" charset="-128"/>
                <a:ea typeface="Source Han Sans HC" panose="020B0500000000000000" pitchFamily="34" charset="-128"/>
                <a:cs typeface="Roboto Medium" panose="02000000000000000000" pitchFamily="2" charset="0"/>
              </a:endParaRPr>
            </a:p>
          </p:txBody>
        </p:sp>
      </p:grpSp>
      <p:grpSp>
        <p:nvGrpSpPr>
          <p:cNvPr id="15" name="Group 14"/>
          <p:cNvGrpSpPr/>
          <p:nvPr/>
        </p:nvGrpSpPr>
        <p:grpSpPr>
          <a:xfrm>
            <a:off x="8814892" y="3010064"/>
            <a:ext cx="1531786" cy="837871"/>
            <a:chOff x="3393417" y="2623111"/>
            <a:chExt cx="1531786" cy="837871"/>
          </a:xfrm>
        </p:grpSpPr>
        <p:sp>
          <p:nvSpPr>
            <p:cNvPr id="16" name="TextBox 15"/>
            <p:cNvSpPr txBox="1"/>
            <p:nvPr/>
          </p:nvSpPr>
          <p:spPr>
            <a:xfrm>
              <a:off x="3611190" y="2623111"/>
              <a:ext cx="1096241" cy="699422"/>
            </a:xfrm>
            <a:prstGeom prst="rect">
              <a:avLst/>
            </a:prstGeom>
            <a:noFill/>
          </p:spPr>
          <p:txBody>
            <a:bodyPr wrap="square" rtlCol="0">
              <a:spAutoFit/>
            </a:bodyPr>
            <a:lstStyle/>
            <a:p>
              <a:pPr algn="ctr">
                <a:lnSpc>
                  <a:spcPct val="150000"/>
                </a:lnSpc>
              </a:pPr>
              <a:r>
                <a:rPr lang="en-US" sz="2935" dirty="0">
                  <a:solidFill>
                    <a:schemeClr val="bg1"/>
                  </a:solidFill>
                  <a:latin typeface="Source Han Sans HC" panose="020B0500000000000000" pitchFamily="34" charset="-128"/>
                  <a:ea typeface="Source Han Sans HC" panose="020B0500000000000000" pitchFamily="34" charset="-128"/>
                  <a:cs typeface="Roboto Black" panose="02000000000000000000" pitchFamily="2" charset="0"/>
                </a:rPr>
                <a:t>000</a:t>
              </a:r>
              <a:endParaRPr lang="en-US" sz="2935" dirty="0">
                <a:solidFill>
                  <a:schemeClr val="bg1"/>
                </a:solidFill>
                <a:latin typeface="Source Han Sans HC" panose="020B0500000000000000" pitchFamily="34" charset="-128"/>
                <a:ea typeface="Source Han Sans HC" panose="020B0500000000000000" pitchFamily="34" charset="-128"/>
                <a:cs typeface="Roboto Black" panose="02000000000000000000" pitchFamily="2" charset="0"/>
              </a:endParaRPr>
            </a:p>
          </p:txBody>
        </p:sp>
        <p:sp>
          <p:nvSpPr>
            <p:cNvPr id="17" name="Rectangle 16"/>
            <p:cNvSpPr/>
            <p:nvPr/>
          </p:nvSpPr>
          <p:spPr>
            <a:xfrm>
              <a:off x="3393417" y="3209759"/>
              <a:ext cx="1531786" cy="251223"/>
            </a:xfrm>
            <a:prstGeom prst="rect">
              <a:avLst/>
            </a:prstGeom>
          </p:spPr>
          <p:txBody>
            <a:bodyPr wrap="square">
              <a:spAutoFit/>
            </a:bodyPr>
            <a:lstStyle/>
            <a:p>
              <a:pPr algn="ctr">
                <a:lnSpc>
                  <a:spcPts val="1265"/>
                </a:lnSpc>
              </a:pPr>
              <a:r>
                <a:rPr lang="en-US" sz="1000" dirty="0">
                  <a:solidFill>
                    <a:schemeClr val="bg1"/>
                  </a:solidFill>
                  <a:latin typeface="Source Han Sans HC" panose="020B0500000000000000" pitchFamily="34" charset="-128"/>
                  <a:ea typeface="Source Han Sans HC" panose="020B0500000000000000" pitchFamily="34" charset="-128"/>
                  <a:cs typeface="Roboto Medium" panose="02000000000000000000" pitchFamily="2" charset="0"/>
                </a:rPr>
                <a:t>Subtitle Here</a:t>
              </a:r>
              <a:endParaRPr lang="en-US" sz="1000" dirty="0">
                <a:solidFill>
                  <a:schemeClr val="bg1"/>
                </a:solidFill>
                <a:latin typeface="Source Han Sans HC" panose="020B0500000000000000" pitchFamily="34" charset="-128"/>
                <a:ea typeface="Source Han Sans HC" panose="020B0500000000000000" pitchFamily="34" charset="-128"/>
                <a:cs typeface="Roboto Medium" panose="02000000000000000000" pitchFamily="2" charset="0"/>
              </a:endParaRPr>
            </a:p>
          </p:txBody>
        </p:sp>
      </p:grpSp>
      <p:grpSp>
        <p:nvGrpSpPr>
          <p:cNvPr id="21" name="Group 8"/>
          <p:cNvGrpSpPr/>
          <p:nvPr/>
        </p:nvGrpSpPr>
        <p:grpSpPr>
          <a:xfrm>
            <a:off x="0" y="5906761"/>
            <a:ext cx="12192000" cy="951239"/>
            <a:chOff x="0" y="5906761"/>
            <a:chExt cx="12192000" cy="951239"/>
          </a:xfrm>
        </p:grpSpPr>
        <p:sp>
          <p:nvSpPr>
            <p:cNvPr id="22" name="矩形: 圆角 6"/>
            <p:cNvSpPr/>
            <p:nvPr/>
          </p:nvSpPr>
          <p:spPr>
            <a:xfrm rot="2700000">
              <a:off x="11237320" y="5909813"/>
              <a:ext cx="238178" cy="23207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4" name="Rectangle 6"/>
            <p:cNvSpPr/>
            <p:nvPr/>
          </p:nvSpPr>
          <p:spPr>
            <a:xfrm>
              <a:off x="0" y="6525480"/>
              <a:ext cx="12192000" cy="332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8" name="矩形: 圆角 6"/>
          <p:cNvSpPr/>
          <p:nvPr/>
        </p:nvSpPr>
        <p:spPr>
          <a:xfrm rot="2700000">
            <a:off x="11570060" y="6242553"/>
            <a:ext cx="238178" cy="23207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9" name="矩形: 圆角 6"/>
          <p:cNvSpPr/>
          <p:nvPr/>
        </p:nvSpPr>
        <p:spPr>
          <a:xfrm rot="2700000">
            <a:off x="11570060" y="5909813"/>
            <a:ext cx="238178" cy="23207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8" name="Rectangle 2"/>
          <p:cNvSpPr/>
          <p:nvPr/>
        </p:nvSpPr>
        <p:spPr>
          <a:xfrm>
            <a:off x="0" y="256720"/>
            <a:ext cx="12192000" cy="1278166"/>
          </a:xfrm>
          <a:prstGeom prst="rect">
            <a:avLst/>
          </a:prstGeom>
          <a:solidFill>
            <a:schemeClr val="accent1">
              <a:alpha val="94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zh-CN" altLang="en-US" sz="2400" b="1" dirty="0">
                <a:latin typeface="PingFang SC" panose="020B0400000000000000" pitchFamily="34" charset="-122"/>
                <a:ea typeface="PingFang SC" panose="020B0400000000000000" pitchFamily="34" charset="-122"/>
              </a:rPr>
              <a:t>   </a:t>
            </a:r>
            <a:r>
              <a:rPr lang="zh-CN" altLang="en-US" sz="3600" b="1" dirty="0">
                <a:latin typeface="PingFang SC" panose="020B0400000000000000" pitchFamily="34" charset="-122"/>
                <a:ea typeface="PingFang SC" panose="020B0400000000000000" pitchFamily="34" charset="-122"/>
              </a:rPr>
              <a:t>科普互动力和影响力</a:t>
            </a:r>
            <a:endParaRPr lang="zh-CN" altLang="en-US" sz="2400" b="1" dirty="0">
              <a:latin typeface="PingFang SC" panose="020B0400000000000000" pitchFamily="34" charset="-122"/>
              <a:ea typeface="PingFang SC" panose="020B0400000000000000" pitchFamily="34" charset="-122"/>
            </a:endParaRPr>
          </a:p>
        </p:txBody>
      </p:sp>
      <p:sp>
        <p:nvSpPr>
          <p:cNvPr id="19" name="标题 1"/>
          <p:cNvSpPr txBox="1"/>
          <p:nvPr/>
        </p:nvSpPr>
        <p:spPr>
          <a:xfrm>
            <a:off x="330360" y="326305"/>
            <a:ext cx="2699141" cy="876740"/>
          </a:xfrm>
          <a:prstGeom prst="rect">
            <a:avLst/>
          </a:prstGeom>
          <a:ln>
            <a:solidFill>
              <a:srgbClr val="FF0000"/>
            </a:solid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zh-CN" altLang="en-US" b="1" dirty="0">
                <a:solidFill>
                  <a:schemeClr val="bg1"/>
                </a:solidFill>
                <a:latin typeface="PingFang SC" panose="020B0400000000000000" pitchFamily="34" charset="-122"/>
                <a:ea typeface="PingFang SC" panose="020B0400000000000000" pitchFamily="34" charset="-122"/>
              </a:rPr>
              <a:t>展会亮点</a:t>
            </a:r>
            <a:endParaRPr kumimoji="1" lang="zh-CN" altLang="en-US" b="1" dirty="0">
              <a:solidFill>
                <a:schemeClr val="bg1"/>
              </a:solidFill>
              <a:latin typeface="PingFang SC" panose="020B0400000000000000" pitchFamily="34" charset="-122"/>
              <a:ea typeface="PingFang SC" panose="020B0400000000000000" pitchFamily="34" charset="-122"/>
            </a:endParaRPr>
          </a:p>
        </p:txBody>
      </p:sp>
      <p:sp>
        <p:nvSpPr>
          <p:cNvPr id="23" name="TextBox 7"/>
          <p:cNvSpPr txBox="1"/>
          <p:nvPr/>
        </p:nvSpPr>
        <p:spPr>
          <a:xfrm>
            <a:off x="1105173" y="2548044"/>
            <a:ext cx="7167245" cy="461665"/>
          </a:xfrm>
          <a:prstGeom prst="rect">
            <a:avLst/>
          </a:prstGeom>
          <a:noFill/>
        </p:spPr>
        <p:txBody>
          <a:bodyPr wrap="square" rtlCol="0">
            <a:spAutoFit/>
          </a:bodyPr>
          <a:lstStyle/>
          <a:p>
            <a:r>
              <a:rPr lang="zh-CN" altLang="en-US" sz="2400" b="1" dirty="0">
                <a:solidFill>
                  <a:schemeClr val="tx1">
                    <a:lumMod val="75000"/>
                    <a:lumOff val="25000"/>
                  </a:schemeClr>
                </a:solidFill>
                <a:latin typeface="黑体" panose="02010609060101010101" charset="-122"/>
                <a:ea typeface="黑体" panose="02010609060101010101" charset="-122"/>
              </a:rPr>
              <a:t>中国经济网</a:t>
            </a:r>
            <a:r>
              <a:rPr lang="en-US" altLang="zh-CN" sz="2400" b="1" dirty="0">
                <a:solidFill>
                  <a:schemeClr val="tx1">
                    <a:lumMod val="75000"/>
                    <a:lumOff val="25000"/>
                  </a:schemeClr>
                </a:solidFill>
                <a:latin typeface="黑体" panose="02010609060101010101" charset="-122"/>
                <a:ea typeface="黑体" panose="02010609060101010101" charset="-122"/>
              </a:rPr>
              <a:t>——</a:t>
            </a:r>
            <a:r>
              <a:rPr lang="zh-CN" altLang="en-US" sz="2400" b="1" dirty="0">
                <a:solidFill>
                  <a:schemeClr val="tx1">
                    <a:lumMod val="75000"/>
                    <a:lumOff val="25000"/>
                  </a:schemeClr>
                </a:solidFill>
                <a:latin typeface="黑体" panose="02010609060101010101" charset="-122"/>
                <a:ea typeface="黑体" panose="02010609060101010101" charset="-122"/>
              </a:rPr>
              <a:t>中经云端直播平台</a:t>
            </a:r>
            <a:r>
              <a:rPr lang="en-US" altLang="zh-CN" sz="2400" b="1" dirty="0">
                <a:solidFill>
                  <a:schemeClr val="tx1">
                    <a:lumMod val="75000"/>
                    <a:lumOff val="25000"/>
                  </a:schemeClr>
                </a:solidFill>
                <a:latin typeface="黑体" panose="02010609060101010101" charset="-122"/>
                <a:ea typeface="黑体" panose="02010609060101010101" charset="-122"/>
              </a:rPr>
              <a:t>+</a:t>
            </a:r>
            <a:r>
              <a:rPr lang="zh-CN" altLang="en-US" sz="2400" b="1" dirty="0">
                <a:solidFill>
                  <a:schemeClr val="tx1">
                    <a:lumMod val="75000"/>
                    <a:lumOff val="25000"/>
                  </a:schemeClr>
                </a:solidFill>
                <a:latin typeface="黑体" panose="02010609060101010101" charset="-122"/>
                <a:ea typeface="黑体" panose="02010609060101010101" charset="-122"/>
              </a:rPr>
              <a:t>大数据服务平台</a:t>
            </a:r>
            <a:endParaRPr lang="zh-CN" altLang="en-US" sz="2400" b="1" dirty="0">
              <a:solidFill>
                <a:schemeClr val="tx1">
                  <a:lumMod val="75000"/>
                  <a:lumOff val="25000"/>
                </a:schemeClr>
              </a:solidFill>
              <a:latin typeface="黑体" panose="02010609060101010101" charset="-122"/>
              <a:ea typeface="黑体" panose="02010609060101010101" charset="-122"/>
            </a:endParaRPr>
          </a:p>
        </p:txBody>
      </p:sp>
      <p:sp>
        <p:nvSpPr>
          <p:cNvPr id="3" name="矩形 2"/>
          <p:cNvSpPr/>
          <p:nvPr/>
        </p:nvSpPr>
        <p:spPr>
          <a:xfrm>
            <a:off x="1104900" y="3410997"/>
            <a:ext cx="8142150" cy="369332"/>
          </a:xfrm>
          <a:prstGeom prst="rect">
            <a:avLst/>
          </a:prstGeom>
        </p:spPr>
        <p:txBody>
          <a:bodyPr wrap="square">
            <a:spAutoFit/>
          </a:bodyPr>
          <a:lstStyle/>
          <a:p>
            <a:r>
              <a:rPr lang="en-US" altLang="zh-CN" dirty="0" smtClean="0">
                <a:latin typeface="PingFang SC" panose="020B0400000000000000" pitchFamily="34" charset="-122"/>
                <a:ea typeface="PingFang SC" panose="020B0400000000000000" pitchFamily="34" charset="-122"/>
              </a:rPr>
              <a:t>1.</a:t>
            </a:r>
            <a:r>
              <a:rPr lang="zh-CN" altLang="en-US" dirty="0" smtClean="0">
                <a:latin typeface="PingFang SC" panose="020B0400000000000000" pitchFamily="34" charset="-122"/>
                <a:ea typeface="PingFang SC" panose="020B0400000000000000" pitchFamily="34" charset="-122"/>
              </a:rPr>
              <a:t>全国食品安全宣传周期间，各权威机构组织的重点活动</a:t>
            </a:r>
            <a:r>
              <a:rPr lang="zh-CN" altLang="en-US" dirty="0">
                <a:latin typeface="PingFang SC" panose="020B0400000000000000" pitchFamily="34" charset="-122"/>
                <a:ea typeface="PingFang SC" panose="020B0400000000000000" pitchFamily="34" charset="-122"/>
              </a:rPr>
              <a:t>进行视频直播。</a:t>
            </a:r>
            <a:endParaRPr lang="zh-CN" altLang="en-US" dirty="0">
              <a:latin typeface="PingFang SC" panose="020B0400000000000000" pitchFamily="34" charset="-122"/>
              <a:ea typeface="PingFang SC" panose="020B0400000000000000" pitchFamily="34" charset="-122"/>
            </a:endParaRPr>
          </a:p>
        </p:txBody>
      </p:sp>
      <p:sp>
        <p:nvSpPr>
          <p:cNvPr id="4" name="文本框 3"/>
          <p:cNvSpPr txBox="1"/>
          <p:nvPr/>
        </p:nvSpPr>
        <p:spPr>
          <a:xfrm>
            <a:off x="1104900" y="4143963"/>
            <a:ext cx="9889246" cy="369332"/>
          </a:xfrm>
          <a:prstGeom prst="rect">
            <a:avLst/>
          </a:prstGeom>
          <a:noFill/>
        </p:spPr>
        <p:txBody>
          <a:bodyPr wrap="none" rtlCol="0">
            <a:spAutoFit/>
          </a:bodyPr>
          <a:lstStyle/>
          <a:p>
            <a:r>
              <a:rPr lang="en-US" altLang="zh-CN" dirty="0">
                <a:latin typeface="PingFang SC" panose="020B0400000000000000" pitchFamily="34" charset="-122"/>
                <a:ea typeface="PingFang SC" panose="020B0400000000000000" pitchFamily="34" charset="-122"/>
              </a:rPr>
              <a:t>2.</a:t>
            </a:r>
            <a:r>
              <a:rPr lang="zh-CN" altLang="en-US" dirty="0">
                <a:latin typeface="PingFang SC" panose="020B0400000000000000" pitchFamily="34" charset="-122"/>
                <a:ea typeface="PingFang SC" panose="020B0400000000000000" pitchFamily="34" charset="-122"/>
              </a:rPr>
              <a:t> </a:t>
            </a:r>
            <a:r>
              <a:rPr lang="zh-CN" altLang="zh-CN" dirty="0">
                <a:latin typeface="PingFang SC" panose="020B0400000000000000" pitchFamily="34" charset="-122"/>
                <a:ea typeface="PingFang SC" panose="020B0400000000000000" pitchFamily="34" charset="-122"/>
              </a:rPr>
              <a:t>参展企业和机构</a:t>
            </a:r>
            <a:r>
              <a:rPr lang="zh-CN" altLang="zh-CN" dirty="0" smtClean="0">
                <a:latin typeface="PingFang SC" panose="020B0400000000000000" pitchFamily="34" charset="-122"/>
                <a:ea typeface="PingFang SC" panose="020B0400000000000000" pitchFamily="34" charset="-122"/>
              </a:rPr>
              <a:t>展位</a:t>
            </a:r>
            <a:r>
              <a:rPr lang="zh-CN" altLang="en-US" dirty="0" smtClean="0">
                <a:latin typeface="PingFang SC" panose="020B0400000000000000" pitchFamily="34" charset="-122"/>
                <a:ea typeface="PingFang SC" panose="020B0400000000000000" pitchFamily="34" charset="-122"/>
              </a:rPr>
              <a:t>在各类活动直播期间在直播页面上不断</a:t>
            </a:r>
            <a:r>
              <a:rPr lang="zh-CN" altLang="zh-CN" dirty="0" smtClean="0">
                <a:latin typeface="PingFang SC" panose="020B0400000000000000" pitchFamily="34" charset="-122"/>
                <a:ea typeface="PingFang SC" panose="020B0400000000000000" pitchFamily="34" charset="-122"/>
              </a:rPr>
              <a:t>滚动</a:t>
            </a:r>
            <a:r>
              <a:rPr lang="zh-CN" altLang="zh-CN" dirty="0">
                <a:latin typeface="PingFang SC" panose="020B0400000000000000" pitchFamily="34" charset="-122"/>
                <a:ea typeface="PingFang SC" panose="020B0400000000000000" pitchFamily="34" charset="-122"/>
              </a:rPr>
              <a:t>露出，</a:t>
            </a:r>
            <a:r>
              <a:rPr lang="zh-CN" altLang="zh-CN" dirty="0" smtClean="0">
                <a:latin typeface="PingFang SC" panose="020B0400000000000000" pitchFamily="34" charset="-122"/>
                <a:ea typeface="PingFang SC" panose="020B0400000000000000" pitchFamily="34" charset="-122"/>
              </a:rPr>
              <a:t>吸引</a:t>
            </a:r>
            <a:r>
              <a:rPr lang="zh-CN" altLang="en-US" dirty="0" smtClean="0">
                <a:latin typeface="PingFang SC" panose="020B0400000000000000" pitchFamily="34" charset="-122"/>
                <a:ea typeface="PingFang SC" panose="020B0400000000000000" pitchFamily="34" charset="-122"/>
              </a:rPr>
              <a:t>公众</a:t>
            </a:r>
            <a:r>
              <a:rPr lang="zh-CN" altLang="zh-CN" dirty="0" smtClean="0">
                <a:latin typeface="PingFang SC" panose="020B0400000000000000" pitchFamily="34" charset="-122"/>
                <a:ea typeface="PingFang SC" panose="020B0400000000000000" pitchFamily="34" charset="-122"/>
              </a:rPr>
              <a:t>参观</a:t>
            </a:r>
            <a:r>
              <a:rPr lang="zh-CN" altLang="zh-CN" dirty="0">
                <a:latin typeface="PingFang SC" panose="020B0400000000000000" pitchFamily="34" charset="-122"/>
                <a:ea typeface="PingFang SC" panose="020B0400000000000000" pitchFamily="34" charset="-122"/>
              </a:rPr>
              <a:t>展会。</a:t>
            </a:r>
            <a:endParaRPr lang="zh-CN" altLang="zh-CN" dirty="0">
              <a:latin typeface="PingFang SC" panose="020B0400000000000000" pitchFamily="34" charset="-122"/>
              <a:ea typeface="PingFang SC" panose="020B0400000000000000" pitchFamily="34" charset="-122"/>
            </a:endParaRPr>
          </a:p>
        </p:txBody>
      </p:sp>
      <p:sp>
        <p:nvSpPr>
          <p:cNvPr id="5" name="文本框 4"/>
          <p:cNvSpPr txBox="1"/>
          <p:nvPr/>
        </p:nvSpPr>
        <p:spPr>
          <a:xfrm>
            <a:off x="1104900" y="4741682"/>
            <a:ext cx="10417768" cy="1338828"/>
          </a:xfrm>
          <a:prstGeom prst="rect">
            <a:avLst/>
          </a:prstGeom>
          <a:noFill/>
        </p:spPr>
        <p:txBody>
          <a:bodyPr wrap="square" rtlCol="0">
            <a:spAutoFit/>
          </a:bodyPr>
          <a:lstStyle/>
          <a:p>
            <a:pPr>
              <a:lnSpc>
                <a:spcPct val="150000"/>
              </a:lnSpc>
            </a:pPr>
            <a:r>
              <a:rPr lang="en-US" altLang="zh-CN" dirty="0">
                <a:latin typeface="PingFang SC" panose="020B0400000000000000" pitchFamily="34" charset="-122"/>
                <a:ea typeface="PingFang SC" panose="020B0400000000000000" pitchFamily="34" charset="-122"/>
              </a:rPr>
              <a:t>3.</a:t>
            </a:r>
            <a:r>
              <a:rPr lang="zh-CN" altLang="en-US" dirty="0">
                <a:latin typeface="PingFang SC" panose="020B0400000000000000" pitchFamily="34" charset="-122"/>
                <a:ea typeface="PingFang SC" panose="020B0400000000000000" pitchFamily="34" charset="-122"/>
              </a:rPr>
              <a:t> </a:t>
            </a:r>
            <a:r>
              <a:rPr lang="zh-CN" altLang="en-US" dirty="0" smtClean="0">
                <a:latin typeface="PingFang SC" panose="020B0400000000000000" pitchFamily="34" charset="-122"/>
                <a:ea typeface="PingFang SC" panose="020B0400000000000000" pitchFamily="34" charset="-122"/>
              </a:rPr>
              <a:t>对观看活动直播、参与</a:t>
            </a:r>
            <a:r>
              <a:rPr lang="zh-CN" altLang="zh-CN" dirty="0" smtClean="0">
                <a:latin typeface="PingFang SC" panose="020B0400000000000000" pitchFamily="34" charset="-122"/>
                <a:ea typeface="PingFang SC" panose="020B0400000000000000" pitchFamily="34" charset="-122"/>
              </a:rPr>
              <a:t>食品</a:t>
            </a:r>
            <a:r>
              <a:rPr lang="zh-CN" altLang="zh-CN" dirty="0">
                <a:latin typeface="PingFang SC" panose="020B0400000000000000" pitchFamily="34" charset="-122"/>
                <a:ea typeface="PingFang SC" panose="020B0400000000000000" pitchFamily="34" charset="-122"/>
              </a:rPr>
              <a:t>安全与营养知识科普互动</a:t>
            </a:r>
            <a:r>
              <a:rPr lang="zh-CN" altLang="zh-CN" dirty="0" smtClean="0">
                <a:latin typeface="PingFang SC" panose="020B0400000000000000" pitchFamily="34" charset="-122"/>
                <a:ea typeface="PingFang SC" panose="020B0400000000000000" pitchFamily="34" charset="-122"/>
              </a:rPr>
              <a:t>答题</a:t>
            </a:r>
            <a:r>
              <a:rPr lang="zh-CN" altLang="en-US" dirty="0" smtClean="0">
                <a:latin typeface="PingFang SC" panose="020B0400000000000000" pitchFamily="34" charset="-122"/>
                <a:ea typeface="PingFang SC" panose="020B0400000000000000" pitchFamily="34" charset="-122"/>
              </a:rPr>
              <a:t>、参观与展馆、在特色商城购物的并在中经云端经过实名认证的公众</a:t>
            </a:r>
            <a:r>
              <a:rPr lang="zh-CN" altLang="zh-CN" dirty="0" smtClean="0">
                <a:latin typeface="PingFang SC" panose="020B0400000000000000" pitchFamily="34" charset="-122"/>
                <a:ea typeface="PingFang SC" panose="020B0400000000000000" pitchFamily="34" charset="-122"/>
              </a:rPr>
              <a:t>，</a:t>
            </a:r>
            <a:r>
              <a:rPr lang="zh-CN" altLang="en-US" dirty="0" smtClean="0">
                <a:latin typeface="PingFang SC" panose="020B0400000000000000" pitchFamily="34" charset="-122"/>
                <a:ea typeface="PingFang SC" panose="020B0400000000000000" pitchFamily="34" charset="-122"/>
              </a:rPr>
              <a:t>进行</a:t>
            </a:r>
            <a:r>
              <a:rPr lang="zh-CN" altLang="zh-CN" dirty="0" smtClean="0">
                <a:latin typeface="PingFang SC" panose="020B0400000000000000" pitchFamily="34" charset="-122"/>
                <a:ea typeface="PingFang SC" panose="020B0400000000000000" pitchFamily="34" charset="-122"/>
              </a:rPr>
              <a:t>随机</a:t>
            </a:r>
            <a:r>
              <a:rPr lang="zh-CN" altLang="zh-CN" dirty="0">
                <a:latin typeface="PingFang SC" panose="020B0400000000000000" pitchFamily="34" charset="-122"/>
                <a:ea typeface="PingFang SC" panose="020B0400000000000000" pitchFamily="34" charset="-122"/>
              </a:rPr>
              <a:t>抽奖</a:t>
            </a:r>
            <a:r>
              <a:rPr lang="zh-CN" altLang="zh-CN" dirty="0" smtClean="0">
                <a:latin typeface="PingFang SC" panose="020B0400000000000000" pitchFamily="34" charset="-122"/>
                <a:ea typeface="PingFang SC" panose="020B0400000000000000" pitchFamily="34" charset="-122"/>
              </a:rPr>
              <a:t>，</a:t>
            </a:r>
            <a:r>
              <a:rPr lang="zh-CN" altLang="en-US" dirty="0" smtClean="0">
                <a:latin typeface="PingFang SC" panose="020B0400000000000000" pitchFamily="34" charset="-122"/>
                <a:ea typeface="PingFang SC" panose="020B0400000000000000" pitchFamily="34" charset="-122"/>
              </a:rPr>
              <a:t>预计</a:t>
            </a:r>
            <a:r>
              <a:rPr lang="zh-CN" altLang="zh-CN" dirty="0">
                <a:latin typeface="PingFang SC" panose="020B0400000000000000" pitchFamily="34" charset="-122"/>
                <a:ea typeface="PingFang SC" panose="020B0400000000000000" pitchFamily="34" charset="-122"/>
              </a:rPr>
              <a:t>每天发出</a:t>
            </a:r>
            <a:r>
              <a:rPr lang="en-US" altLang="zh-CN" dirty="0">
                <a:latin typeface="PingFang SC" panose="020B0400000000000000" pitchFamily="34" charset="-122"/>
                <a:ea typeface="PingFang SC" panose="020B0400000000000000" pitchFamily="34" charset="-122"/>
              </a:rPr>
              <a:t>1</a:t>
            </a:r>
            <a:r>
              <a:rPr lang="zh-CN" altLang="zh-CN" dirty="0">
                <a:latin typeface="PingFang SC" panose="020B0400000000000000" pitchFamily="34" charset="-122"/>
                <a:ea typeface="PingFang SC" panose="020B0400000000000000" pitchFamily="34" charset="-122"/>
              </a:rPr>
              <a:t>万份</a:t>
            </a:r>
            <a:r>
              <a:rPr lang="zh-CN" altLang="zh-CN" dirty="0" smtClean="0">
                <a:latin typeface="PingFang SC" panose="020B0400000000000000" pitchFamily="34" charset="-122"/>
                <a:ea typeface="PingFang SC" panose="020B0400000000000000" pitchFamily="34" charset="-122"/>
              </a:rPr>
              <a:t>（</a:t>
            </a:r>
            <a:r>
              <a:rPr lang="zh-CN" altLang="en-US" dirty="0" smtClean="0">
                <a:latin typeface="PingFang SC" panose="020B0400000000000000" pitchFamily="34" charset="-122"/>
                <a:ea typeface="PingFang SC" panose="020B0400000000000000" pitchFamily="34" charset="-122"/>
              </a:rPr>
              <a:t>总</a:t>
            </a:r>
            <a:r>
              <a:rPr lang="zh-CN" altLang="zh-CN" dirty="0" smtClean="0">
                <a:latin typeface="PingFang SC" panose="020B0400000000000000" pitchFamily="34" charset="-122"/>
                <a:ea typeface="PingFang SC" panose="020B0400000000000000" pitchFamily="34" charset="-122"/>
              </a:rPr>
              <a:t>价值</a:t>
            </a:r>
            <a:r>
              <a:rPr lang="en-US" altLang="zh-CN" dirty="0">
                <a:latin typeface="PingFang SC" panose="020B0400000000000000" pitchFamily="34" charset="-122"/>
                <a:ea typeface="PingFang SC" panose="020B0400000000000000" pitchFamily="34" charset="-122"/>
              </a:rPr>
              <a:t>10</a:t>
            </a:r>
            <a:r>
              <a:rPr lang="zh-CN" altLang="zh-CN" dirty="0">
                <a:latin typeface="PingFang SC" panose="020B0400000000000000" pitchFamily="34" charset="-122"/>
                <a:ea typeface="PingFang SC" panose="020B0400000000000000" pitchFamily="34" charset="-122"/>
              </a:rPr>
              <a:t>万元</a:t>
            </a:r>
            <a:r>
              <a:rPr lang="zh-CN" altLang="zh-CN" dirty="0" smtClean="0">
                <a:latin typeface="PingFang SC" panose="020B0400000000000000" pitchFamily="34" charset="-122"/>
                <a:ea typeface="PingFang SC" panose="020B0400000000000000" pitchFamily="34" charset="-122"/>
              </a:rPr>
              <a:t>）</a:t>
            </a:r>
            <a:r>
              <a:rPr lang="zh-CN" altLang="en-US" dirty="0" smtClean="0">
                <a:latin typeface="PingFang SC" panose="020B0400000000000000" pitchFamily="34" charset="-122"/>
                <a:ea typeface="PingFang SC" panose="020B0400000000000000" pitchFamily="34" charset="-122"/>
              </a:rPr>
              <a:t>奖品，奖品为参展机构</a:t>
            </a:r>
            <a:r>
              <a:rPr lang="zh-CN" altLang="zh-CN" dirty="0" smtClean="0">
                <a:latin typeface="PingFang SC" panose="020B0400000000000000" pitchFamily="34" charset="-122"/>
                <a:ea typeface="PingFang SC" panose="020B0400000000000000" pitchFamily="34" charset="-122"/>
              </a:rPr>
              <a:t>提供</a:t>
            </a:r>
            <a:r>
              <a:rPr lang="zh-CN" altLang="zh-CN" dirty="0">
                <a:latin typeface="PingFang SC" panose="020B0400000000000000" pitchFamily="34" charset="-122"/>
                <a:ea typeface="PingFang SC" panose="020B0400000000000000" pitchFamily="34" charset="-122"/>
              </a:rPr>
              <a:t>的电子购物券、餐券、代金券等。</a:t>
            </a:r>
            <a:endParaRPr lang="zh-CN" altLang="zh-CN" dirty="0">
              <a:latin typeface="PingFang SC" panose="020B0400000000000000" pitchFamily="34" charset="-122"/>
              <a:ea typeface="PingFang SC" panose="020B0400000000000000" pitchFamily="34" charset="-122"/>
            </a:endParaRPr>
          </a:p>
        </p:txBody>
      </p:sp>
      <p:pic>
        <p:nvPicPr>
          <p:cNvPr id="12" name="图片 11" descr="食安AI"/>
          <p:cNvPicPr>
            <a:picLocks noChangeAspect="1"/>
          </p:cNvPicPr>
          <p:nvPr/>
        </p:nvPicPr>
        <p:blipFill>
          <a:blip r:embed="rId1" cstate="print"/>
          <a:stretch>
            <a:fillRect/>
          </a:stretch>
        </p:blipFill>
        <p:spPr>
          <a:xfrm>
            <a:off x="0" y="1534795"/>
            <a:ext cx="1095375" cy="110045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8"/>
          <p:cNvGrpSpPr/>
          <p:nvPr/>
        </p:nvGrpSpPr>
        <p:grpSpPr>
          <a:xfrm>
            <a:off x="0" y="5906761"/>
            <a:ext cx="12192000" cy="951239"/>
            <a:chOff x="0" y="5906761"/>
            <a:chExt cx="12192000" cy="951239"/>
          </a:xfrm>
        </p:grpSpPr>
        <p:sp>
          <p:nvSpPr>
            <p:cNvPr id="22" name="矩形: 圆角 6"/>
            <p:cNvSpPr/>
            <p:nvPr/>
          </p:nvSpPr>
          <p:spPr>
            <a:xfrm rot="2700000">
              <a:off x="11237320" y="5909813"/>
              <a:ext cx="238178" cy="23207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4" name="Rectangle 6"/>
            <p:cNvSpPr/>
            <p:nvPr/>
          </p:nvSpPr>
          <p:spPr>
            <a:xfrm>
              <a:off x="0" y="6525480"/>
              <a:ext cx="12192000" cy="332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8" name="矩形: 圆角 6"/>
          <p:cNvSpPr/>
          <p:nvPr/>
        </p:nvSpPr>
        <p:spPr>
          <a:xfrm rot="2700000">
            <a:off x="11570060" y="6242553"/>
            <a:ext cx="238178" cy="23207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9" name="矩形: 圆角 6"/>
          <p:cNvSpPr/>
          <p:nvPr/>
        </p:nvSpPr>
        <p:spPr>
          <a:xfrm rot="2700000">
            <a:off x="11570060" y="5909813"/>
            <a:ext cx="238178" cy="23207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8" name="Rectangle 2"/>
          <p:cNvSpPr/>
          <p:nvPr/>
        </p:nvSpPr>
        <p:spPr>
          <a:xfrm>
            <a:off x="0" y="256720"/>
            <a:ext cx="12192000" cy="1278166"/>
          </a:xfrm>
          <a:prstGeom prst="rect">
            <a:avLst/>
          </a:prstGeom>
          <a:solidFill>
            <a:schemeClr val="accent1">
              <a:alpha val="94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zh-CN" altLang="en-US" sz="3600" b="1" dirty="0"/>
              <a:t>主要论坛</a:t>
            </a:r>
            <a:endParaRPr lang="zh-CN" altLang="en-US" sz="2400" b="1" dirty="0"/>
          </a:p>
        </p:txBody>
      </p:sp>
      <p:sp>
        <p:nvSpPr>
          <p:cNvPr id="19" name="标题 1"/>
          <p:cNvSpPr txBox="1"/>
          <p:nvPr/>
        </p:nvSpPr>
        <p:spPr>
          <a:xfrm>
            <a:off x="330360" y="326305"/>
            <a:ext cx="2699141" cy="876740"/>
          </a:xfrm>
          <a:prstGeom prst="rect">
            <a:avLst/>
          </a:prstGeom>
          <a:ln>
            <a:solidFill>
              <a:srgbClr val="FF0000"/>
            </a:solid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zh-CN" altLang="en-US" b="1" dirty="0">
                <a:solidFill>
                  <a:schemeClr val="bg1"/>
                </a:solidFill>
                <a:latin typeface="PingFang SC" panose="020B0400000000000000" pitchFamily="34" charset="-122"/>
                <a:ea typeface="PingFang SC" panose="020B0400000000000000" pitchFamily="34" charset="-122"/>
              </a:rPr>
              <a:t>展会亮点</a:t>
            </a:r>
            <a:endParaRPr kumimoji="1" lang="zh-CN" altLang="en-US" b="1" dirty="0">
              <a:solidFill>
                <a:schemeClr val="bg1"/>
              </a:solidFill>
              <a:latin typeface="PingFang SC" panose="020B0400000000000000" pitchFamily="34" charset="-122"/>
              <a:ea typeface="PingFang SC" panose="020B0400000000000000" pitchFamily="34" charset="-122"/>
            </a:endParaRPr>
          </a:p>
        </p:txBody>
      </p:sp>
      <p:graphicFrame>
        <p:nvGraphicFramePr>
          <p:cNvPr id="25" name="表格 24"/>
          <p:cNvGraphicFramePr>
            <a:graphicFrameLocks noGrp="1"/>
          </p:cNvGraphicFramePr>
          <p:nvPr>
            <p:custDataLst>
              <p:tags r:id="rId1"/>
            </p:custDataLst>
          </p:nvPr>
        </p:nvGraphicFramePr>
        <p:xfrm>
          <a:off x="1406431" y="1604375"/>
          <a:ext cx="10413036" cy="3607654"/>
        </p:xfrm>
        <a:graphic>
          <a:graphicData uri="http://schemas.openxmlformats.org/drawingml/2006/table">
            <a:tbl>
              <a:tblPr/>
              <a:tblGrid>
                <a:gridCol w="2287220"/>
                <a:gridCol w="2086260"/>
                <a:gridCol w="1908013"/>
                <a:gridCol w="4131543"/>
              </a:tblGrid>
              <a:tr h="404835">
                <a:tc>
                  <a:txBody>
                    <a:bodyPr/>
                    <a:lstStyle/>
                    <a:p>
                      <a:pPr algn="ctr"/>
                      <a:r>
                        <a:rPr lang="zh-CN" altLang="en-US" sz="1400" b="1" dirty="0">
                          <a:solidFill>
                            <a:schemeClr val="tx1"/>
                          </a:solidFill>
                          <a:effectLst/>
                          <a:latin typeface="PingFang SC" panose="020B0400000000000000" pitchFamily="34" charset="-122"/>
                          <a:ea typeface="PingFang SC" panose="020B0400000000000000" pitchFamily="34" charset="-122"/>
                        </a:rPr>
                        <a:t>名称</a:t>
                      </a:r>
                      <a:endParaRPr lang="zh-CN" altLang="en-US" sz="1400" b="1" dirty="0">
                        <a:solidFill>
                          <a:schemeClr val="tx1"/>
                        </a:solidFill>
                        <a:effectLst/>
                        <a:latin typeface="PingFang SC" panose="020B0400000000000000" pitchFamily="34" charset="-122"/>
                        <a:ea typeface="PingFang SC" panose="020B0400000000000000" pitchFamily="34" charset="-122"/>
                      </a:endParaRPr>
                    </a:p>
                  </a:txBody>
                  <a:tcPr marL="13227" marR="13227" marT="13227" marB="132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0B3B2"/>
                    </a:solidFill>
                  </a:tcPr>
                </a:tc>
                <a:tc>
                  <a:txBody>
                    <a:bodyPr/>
                    <a:lstStyle/>
                    <a:p>
                      <a:pPr algn="ctr"/>
                      <a:r>
                        <a:rPr lang="zh-CN" altLang="en-US" sz="1400" b="1" dirty="0">
                          <a:solidFill>
                            <a:schemeClr val="tx1"/>
                          </a:solidFill>
                          <a:effectLst/>
                          <a:latin typeface="PingFang SC" panose="020B0400000000000000" pitchFamily="34" charset="-122"/>
                          <a:ea typeface="PingFang SC" panose="020B0400000000000000" pitchFamily="34" charset="-122"/>
                        </a:rPr>
                        <a:t>主题</a:t>
                      </a:r>
                      <a:endParaRPr lang="zh-CN" altLang="en-US" sz="1400" b="1" dirty="0">
                        <a:solidFill>
                          <a:schemeClr val="tx1"/>
                        </a:solidFill>
                        <a:effectLst/>
                        <a:latin typeface="PingFang SC" panose="020B0400000000000000" pitchFamily="34" charset="-122"/>
                        <a:ea typeface="PingFang SC" panose="020B0400000000000000" pitchFamily="34" charset="-122"/>
                      </a:endParaRPr>
                    </a:p>
                  </a:txBody>
                  <a:tcPr marL="13227" marR="13227" marT="13227" marB="132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0B3B2"/>
                    </a:solidFill>
                  </a:tcPr>
                </a:tc>
                <a:tc>
                  <a:txBody>
                    <a:bodyPr/>
                    <a:lstStyle/>
                    <a:p>
                      <a:pPr algn="ctr"/>
                      <a:r>
                        <a:rPr lang="zh-CN" altLang="en-US" sz="1400" b="1" dirty="0">
                          <a:solidFill>
                            <a:schemeClr val="tx1"/>
                          </a:solidFill>
                          <a:effectLst/>
                          <a:latin typeface="PingFang SC" panose="020B0400000000000000" pitchFamily="34" charset="-122"/>
                          <a:ea typeface="PingFang SC" panose="020B0400000000000000" pitchFamily="34" charset="-122"/>
                        </a:rPr>
                        <a:t>形式</a:t>
                      </a:r>
                      <a:endParaRPr lang="zh-CN" altLang="en-US" sz="1400" b="1" dirty="0">
                        <a:solidFill>
                          <a:schemeClr val="tx1"/>
                        </a:solidFill>
                        <a:effectLst/>
                        <a:latin typeface="PingFang SC" panose="020B0400000000000000" pitchFamily="34" charset="-122"/>
                        <a:ea typeface="PingFang SC" panose="020B0400000000000000" pitchFamily="34" charset="-122"/>
                      </a:endParaRPr>
                    </a:p>
                  </a:txBody>
                  <a:tcPr marL="13227" marR="13227" marT="13227" marB="132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0B3B2"/>
                    </a:solidFill>
                  </a:tcPr>
                </a:tc>
                <a:tc>
                  <a:txBody>
                    <a:bodyPr/>
                    <a:lstStyle/>
                    <a:p>
                      <a:pPr algn="ctr"/>
                      <a:r>
                        <a:rPr lang="zh-CN" altLang="en-US" sz="1400" b="1" dirty="0">
                          <a:solidFill>
                            <a:schemeClr val="tx1"/>
                          </a:solidFill>
                          <a:effectLst/>
                          <a:latin typeface="PingFang SC" panose="020B0400000000000000" pitchFamily="34" charset="-122"/>
                          <a:ea typeface="PingFang SC" panose="020B0400000000000000" pitchFamily="34" charset="-122"/>
                        </a:rPr>
                        <a:t>主办（协办）单位</a:t>
                      </a:r>
                      <a:endParaRPr lang="zh-CN" altLang="en-US" sz="1400" b="1" dirty="0">
                        <a:solidFill>
                          <a:schemeClr val="tx1"/>
                        </a:solidFill>
                        <a:effectLst/>
                        <a:latin typeface="PingFang SC" panose="020B0400000000000000" pitchFamily="34" charset="-122"/>
                        <a:ea typeface="PingFang SC" panose="020B0400000000000000" pitchFamily="34" charset="-122"/>
                      </a:endParaRPr>
                    </a:p>
                  </a:txBody>
                  <a:tcPr marL="13227" marR="13227" marT="13227" marB="132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0B3B2"/>
                    </a:solidFill>
                  </a:tcPr>
                </a:tc>
              </a:tr>
              <a:tr h="616763">
                <a:tc>
                  <a:txBody>
                    <a:bodyPr/>
                    <a:lstStyle/>
                    <a:p>
                      <a:pPr algn="ctr"/>
                      <a:r>
                        <a:rPr lang="zh-CN" altLang="en-US" sz="1200" b="1" dirty="0" smtClean="0">
                          <a:effectLst/>
                          <a:latin typeface="PingFang SC" panose="020B0400000000000000" pitchFamily="34" charset="-122"/>
                          <a:ea typeface="PingFang SC" panose="020B0400000000000000" pitchFamily="34" charset="-122"/>
                          <a:sym typeface="+mn-ea"/>
                        </a:rPr>
                        <a:t>云</a:t>
                      </a:r>
                      <a:r>
                        <a:rPr lang="zh-CN" altLang="en-US" sz="1200" b="1" dirty="0">
                          <a:effectLst/>
                          <a:latin typeface="PingFang SC" panose="020B0400000000000000" pitchFamily="34" charset="-122"/>
                          <a:ea typeface="PingFang SC" panose="020B0400000000000000" pitchFamily="34" charset="-122"/>
                          <a:sym typeface="+mn-ea"/>
                        </a:rPr>
                        <a:t>展会启动 </a:t>
                      </a:r>
                      <a:endParaRPr lang="zh-CN" altLang="en-US" sz="1200" b="1" dirty="0">
                        <a:solidFill>
                          <a:schemeClr val="tx1"/>
                        </a:solidFill>
                        <a:effectLst/>
                        <a:latin typeface="PingFang SC" panose="020B0400000000000000" pitchFamily="34" charset="-122"/>
                        <a:ea typeface="PingFang SC" panose="020B0400000000000000" pitchFamily="34" charset="-122"/>
                        <a:cs typeface="+mn-ea"/>
                      </a:endParaRPr>
                    </a:p>
                  </a:txBody>
                  <a:tcPr marL="13227" marR="13227" marT="13227" marB="13227" anchor="ctr" anchorCtr="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4D4D4"/>
                    </a:solidFill>
                  </a:tcPr>
                </a:tc>
                <a:tc>
                  <a:txBody>
                    <a:bodyPr/>
                    <a:lstStyle/>
                    <a:p>
                      <a:r>
                        <a:rPr lang="zh-CN" altLang="en-US" sz="1200" dirty="0">
                          <a:effectLst/>
                          <a:latin typeface="PingFang SC" panose="020B0400000000000000" pitchFamily="34" charset="-122"/>
                          <a:ea typeface="PingFang SC" panose="020B0400000000000000" pitchFamily="34" charset="-122"/>
                          <a:sym typeface="+mn-ea"/>
                        </a:rPr>
                        <a:t>云展览启动</a:t>
                      </a:r>
                      <a:endParaRPr lang="zh-CN" altLang="en-US" sz="1200" dirty="0">
                        <a:solidFill>
                          <a:schemeClr val="tx1"/>
                        </a:solidFill>
                        <a:effectLst/>
                        <a:latin typeface="PingFang SC" panose="020B0400000000000000" pitchFamily="34" charset="-122"/>
                        <a:ea typeface="PingFang SC" panose="020B0400000000000000" pitchFamily="34" charset="-122"/>
                      </a:endParaRPr>
                    </a:p>
                  </a:txBody>
                  <a:tcPr marL="13227" marR="13227" marT="13227" marB="13227" anchor="ctr" anchorCtr="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zh-CN" altLang="en-US" sz="1200" dirty="0" smtClean="0">
                          <a:solidFill>
                            <a:schemeClr val="tx1"/>
                          </a:solidFill>
                          <a:effectLst/>
                          <a:latin typeface="PingFang SC" panose="020B0400000000000000" pitchFamily="34" charset="-122"/>
                          <a:ea typeface="PingFang SC" panose="020B0400000000000000" pitchFamily="34" charset="-122"/>
                        </a:rPr>
                        <a:t>线上活动</a:t>
                      </a:r>
                      <a:r>
                        <a:rPr lang="en-US" altLang="zh-CN" sz="1200" dirty="0" smtClean="0">
                          <a:solidFill>
                            <a:schemeClr val="tx1"/>
                          </a:solidFill>
                          <a:effectLst/>
                          <a:latin typeface="PingFang SC" panose="020B0400000000000000" pitchFamily="34" charset="-122"/>
                          <a:ea typeface="PingFang SC" panose="020B0400000000000000" pitchFamily="34" charset="-122"/>
                        </a:rPr>
                        <a:t>+</a:t>
                      </a:r>
                      <a:r>
                        <a:rPr lang="zh-CN" altLang="en-US" sz="1200" dirty="0" smtClean="0">
                          <a:solidFill>
                            <a:schemeClr val="tx1"/>
                          </a:solidFill>
                          <a:effectLst/>
                          <a:latin typeface="PingFang SC" panose="020B0400000000000000" pitchFamily="34" charset="-122"/>
                          <a:ea typeface="PingFang SC" panose="020B0400000000000000" pitchFamily="34" charset="-122"/>
                          <a:cs typeface="+mn-ea"/>
                        </a:rPr>
                        <a:t>同步直播</a:t>
                      </a:r>
                      <a:endParaRPr lang="zh-CN" altLang="en-US" sz="1200" dirty="0">
                        <a:solidFill>
                          <a:schemeClr val="tx1"/>
                        </a:solidFill>
                        <a:effectLst/>
                        <a:latin typeface="PingFang SC" panose="020B0400000000000000" pitchFamily="34" charset="-122"/>
                        <a:ea typeface="PingFang SC" panose="020B0400000000000000" pitchFamily="34" charset="-122"/>
                      </a:endParaRPr>
                    </a:p>
                  </a:txBody>
                  <a:tcPr marL="13227" marR="13227" marT="13227" marB="13227" anchor="ctr" anchorCtr="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zh-CN" altLang="en-US" sz="1200" dirty="0" smtClean="0">
                          <a:solidFill>
                            <a:schemeClr val="tx1"/>
                          </a:solidFill>
                          <a:effectLst/>
                          <a:latin typeface="PingFang SC" panose="020B0400000000000000" pitchFamily="34" charset="-122"/>
                          <a:ea typeface="PingFang SC" panose="020B0400000000000000" pitchFamily="34" charset="-122"/>
                          <a:cs typeface="+mn-ea"/>
                        </a:rPr>
                        <a:t>中国食品安全联盟、中</a:t>
                      </a:r>
                      <a:r>
                        <a:rPr lang="zh-CN" altLang="en-US" sz="1200" dirty="0">
                          <a:solidFill>
                            <a:schemeClr val="tx1"/>
                          </a:solidFill>
                          <a:effectLst/>
                          <a:latin typeface="PingFang SC" panose="020B0400000000000000" pitchFamily="34" charset="-122"/>
                          <a:ea typeface="PingFang SC" panose="020B0400000000000000" pitchFamily="34" charset="-122"/>
                          <a:cs typeface="+mn-ea"/>
                        </a:rPr>
                        <a:t>经网</a:t>
                      </a:r>
                      <a:endParaRPr lang="zh-CN" altLang="en-US" sz="1200" dirty="0">
                        <a:solidFill>
                          <a:schemeClr val="tx1"/>
                        </a:solidFill>
                        <a:effectLst/>
                        <a:latin typeface="PingFang SC" panose="020B0400000000000000" pitchFamily="34" charset="-122"/>
                        <a:ea typeface="PingFang SC" panose="020B0400000000000000" pitchFamily="34" charset="-122"/>
                        <a:cs typeface="+mn-ea"/>
                      </a:endParaRPr>
                    </a:p>
                  </a:txBody>
                  <a:tcPr marL="13227" marR="13227" marT="13227" marB="13227" anchor="ctr" anchorCtr="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648280">
                <a:tc>
                  <a:txBody>
                    <a:bodyPr/>
                    <a:lstStyle/>
                    <a:p>
                      <a:pPr algn="ctr"/>
                      <a:r>
                        <a:rPr lang="zh-CN" sz="1200" b="1" dirty="0">
                          <a:effectLst/>
                          <a:latin typeface="PingFang SC" panose="020B0400000000000000" pitchFamily="34" charset="-122"/>
                          <a:ea typeface="PingFang SC" panose="020B0400000000000000" pitchFamily="34" charset="-122"/>
                          <a:sym typeface="+mn-ea"/>
                        </a:rPr>
                        <a:t>中国食品安全论坛之科技分论坛</a:t>
                      </a:r>
                      <a:endParaRPr lang="zh-CN" sz="1200" b="1" dirty="0">
                        <a:solidFill>
                          <a:schemeClr val="tx1"/>
                        </a:solidFill>
                        <a:effectLst/>
                        <a:latin typeface="PingFang SC" panose="020B0400000000000000" pitchFamily="34" charset="-122"/>
                        <a:ea typeface="PingFang SC" panose="020B0400000000000000" pitchFamily="34" charset="-122"/>
                      </a:endParaRPr>
                    </a:p>
                  </a:txBody>
                  <a:tcPr marL="13227" marR="13227" marT="13227" marB="13227" anchor="ctr" anchorCtr="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4D4D4"/>
                    </a:solidFill>
                  </a:tcPr>
                </a:tc>
                <a:tc>
                  <a:txBody>
                    <a:bodyPr/>
                    <a:lstStyle/>
                    <a:p>
                      <a:r>
                        <a:rPr lang="zh-CN" altLang="en-US" sz="1200" dirty="0">
                          <a:effectLst/>
                          <a:latin typeface="PingFang SC" panose="020B0400000000000000" pitchFamily="34" charset="-122"/>
                          <a:ea typeface="PingFang SC" panose="020B0400000000000000" pitchFamily="34" charset="-122"/>
                          <a:sym typeface="+mn-ea"/>
                        </a:rPr>
                        <a:t>科技保障安全</a:t>
                      </a:r>
                      <a:endParaRPr lang="zh-CN" altLang="en-US" sz="1200" dirty="0">
                        <a:effectLst/>
                        <a:latin typeface="PingFang SC" panose="020B0400000000000000" pitchFamily="34" charset="-122"/>
                        <a:ea typeface="PingFang SC" panose="020B0400000000000000" pitchFamily="34" charset="-122"/>
                        <a:sym typeface="+mn-ea"/>
                      </a:endParaRPr>
                    </a:p>
                    <a:p>
                      <a:r>
                        <a:rPr lang="zh-CN" altLang="en-US" sz="1200" dirty="0">
                          <a:solidFill>
                            <a:schemeClr val="tx1"/>
                          </a:solidFill>
                          <a:effectLst/>
                          <a:latin typeface="PingFang SC" panose="020B0400000000000000" pitchFamily="34" charset="-122"/>
                          <a:ea typeface="PingFang SC" panose="020B0400000000000000" pitchFamily="34" charset="-122"/>
                        </a:rPr>
                        <a:t>创新稳定市场</a:t>
                      </a:r>
                      <a:endParaRPr lang="zh-CN" altLang="en-US" sz="1200" dirty="0">
                        <a:solidFill>
                          <a:schemeClr val="tx1"/>
                        </a:solidFill>
                        <a:effectLst/>
                        <a:latin typeface="PingFang SC" panose="020B0400000000000000" pitchFamily="34" charset="-122"/>
                        <a:ea typeface="PingFang SC" panose="020B0400000000000000" pitchFamily="34" charset="-122"/>
                      </a:endParaRPr>
                    </a:p>
                  </a:txBody>
                  <a:tcPr marL="13227" marR="13227" marT="13227" marB="13227" anchor="ctr" anchorCtr="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zh-CN" altLang="en-US" sz="1200" dirty="0" smtClean="0">
                          <a:solidFill>
                            <a:schemeClr val="tx1"/>
                          </a:solidFill>
                          <a:effectLst/>
                          <a:latin typeface="PingFang SC" panose="020B0400000000000000" pitchFamily="34" charset="-122"/>
                          <a:ea typeface="PingFang SC" panose="020B0400000000000000" pitchFamily="34" charset="-122"/>
                        </a:rPr>
                        <a:t>线上活动</a:t>
                      </a:r>
                      <a:r>
                        <a:rPr lang="en-US" altLang="zh-CN" sz="1200" dirty="0" smtClean="0">
                          <a:solidFill>
                            <a:schemeClr val="tx1"/>
                          </a:solidFill>
                          <a:effectLst/>
                          <a:latin typeface="PingFang SC" panose="020B0400000000000000" pitchFamily="34" charset="-122"/>
                          <a:ea typeface="PingFang SC" panose="020B0400000000000000" pitchFamily="34" charset="-122"/>
                        </a:rPr>
                        <a:t>+</a:t>
                      </a:r>
                      <a:r>
                        <a:rPr lang="zh-CN" altLang="en-US" sz="1200" dirty="0" smtClean="0">
                          <a:solidFill>
                            <a:schemeClr val="tx1"/>
                          </a:solidFill>
                          <a:effectLst/>
                          <a:latin typeface="PingFang SC" panose="020B0400000000000000" pitchFamily="34" charset="-122"/>
                          <a:ea typeface="PingFang SC" panose="020B0400000000000000" pitchFamily="34" charset="-122"/>
                          <a:cs typeface="+mn-ea"/>
                        </a:rPr>
                        <a:t>同步直播</a:t>
                      </a:r>
                      <a:endParaRPr lang="zh-CN" altLang="en-US" sz="1200" dirty="0">
                        <a:solidFill>
                          <a:schemeClr val="tx1"/>
                        </a:solidFill>
                        <a:effectLst/>
                        <a:latin typeface="PingFang SC" panose="020B0400000000000000" pitchFamily="34" charset="-122"/>
                        <a:ea typeface="PingFang SC" panose="020B0400000000000000" pitchFamily="34" charset="-122"/>
                      </a:endParaRPr>
                    </a:p>
                  </a:txBody>
                  <a:tcPr marL="13227" marR="13227" marT="13227" marB="13227" anchor="ctr" anchorCtr="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zh-CN" altLang="en-US" sz="1200" dirty="0">
                          <a:solidFill>
                            <a:schemeClr val="tx1"/>
                          </a:solidFill>
                          <a:effectLst/>
                          <a:latin typeface="PingFang SC" panose="020B0400000000000000" pitchFamily="34" charset="-122"/>
                          <a:ea typeface="PingFang SC" panose="020B0400000000000000" pitchFamily="34" charset="-122"/>
                        </a:rPr>
                        <a:t>中经</a:t>
                      </a:r>
                      <a:r>
                        <a:rPr lang="zh-CN" altLang="en-US" sz="1200" dirty="0" smtClean="0">
                          <a:solidFill>
                            <a:schemeClr val="tx1"/>
                          </a:solidFill>
                          <a:effectLst/>
                          <a:latin typeface="PingFang SC" panose="020B0400000000000000" pitchFamily="34" charset="-122"/>
                          <a:ea typeface="PingFang SC" panose="020B0400000000000000" pitchFamily="34" charset="-122"/>
                        </a:rPr>
                        <a:t>网、科信食品与营养信息交流中心、中国食品科学技术学会、中国烹协协会、中国检测协会、中国连锁经营协会</a:t>
                      </a:r>
                      <a:endParaRPr lang="zh-CN" altLang="en-US" sz="1200" dirty="0">
                        <a:solidFill>
                          <a:schemeClr val="tx1"/>
                        </a:solidFill>
                        <a:effectLst/>
                        <a:latin typeface="PingFang SC" panose="020B0400000000000000" pitchFamily="34" charset="-122"/>
                        <a:ea typeface="PingFang SC" panose="020B0400000000000000" pitchFamily="34" charset="-122"/>
                      </a:endParaRPr>
                    </a:p>
                  </a:txBody>
                  <a:tcPr marL="13227" marR="13227" marT="13227" marB="13227" anchor="ctr" anchorCtr="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648824">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b="1" kern="1200" dirty="0">
                          <a:solidFill>
                            <a:schemeClr val="tx1"/>
                          </a:solidFill>
                          <a:effectLst/>
                          <a:latin typeface="PingFang SC" panose="020B0400000000000000" pitchFamily="34" charset="-122"/>
                          <a:ea typeface="PingFang SC" panose="020B0400000000000000" pitchFamily="34" charset="-122"/>
                          <a:cs typeface="+mn-ea"/>
                        </a:rPr>
                        <a:t>中国食品安全论坛之乳业分论坛</a:t>
                      </a:r>
                      <a:endParaRPr lang="zh-CN" altLang="en-US" sz="1200" b="1" kern="1200" dirty="0">
                        <a:solidFill>
                          <a:schemeClr val="tx1"/>
                        </a:solidFill>
                        <a:effectLst/>
                        <a:latin typeface="PingFang SC" panose="020B0400000000000000" pitchFamily="34" charset="-122"/>
                        <a:ea typeface="PingFang SC" panose="020B0400000000000000" pitchFamily="34" charset="-122"/>
                        <a:cs typeface="+mn-ea"/>
                      </a:endParaRPr>
                    </a:p>
                  </a:txBody>
                  <a:tcPr marL="13227" marR="13227" marT="13227" marB="13227" anchor="ctr" anchorCtr="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4D4D4"/>
                    </a:solidFill>
                  </a:tcPr>
                </a:tc>
                <a:tc>
                  <a:txBody>
                    <a:bodyPr/>
                    <a:lstStyle/>
                    <a:p>
                      <a:r>
                        <a:rPr lang="zh-CN" altLang="en-US" sz="1200" dirty="0">
                          <a:solidFill>
                            <a:schemeClr val="tx1"/>
                          </a:solidFill>
                          <a:effectLst/>
                          <a:latin typeface="PingFang SC" panose="020B0400000000000000" pitchFamily="34" charset="-122"/>
                          <a:ea typeface="PingFang SC" panose="020B0400000000000000" pitchFamily="34" charset="-122"/>
                        </a:rPr>
                        <a:t>中国乳业高质量发展之路</a:t>
                      </a:r>
                      <a:endParaRPr lang="zh-CN" altLang="en-US" sz="1200" dirty="0">
                        <a:solidFill>
                          <a:schemeClr val="tx1"/>
                        </a:solidFill>
                        <a:effectLst/>
                        <a:latin typeface="PingFang SC" panose="020B0400000000000000" pitchFamily="34" charset="-122"/>
                        <a:ea typeface="PingFang SC" panose="020B0400000000000000" pitchFamily="34" charset="-122"/>
                      </a:endParaRPr>
                    </a:p>
                  </a:txBody>
                  <a:tcPr marL="13227" marR="13227" marT="13227" marB="13227" anchor="ctr" anchorCtr="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zh-CN" altLang="en-US" sz="1200" dirty="0" smtClean="0">
                          <a:solidFill>
                            <a:schemeClr val="tx1"/>
                          </a:solidFill>
                          <a:effectLst/>
                          <a:latin typeface="PingFang SC" panose="020B0400000000000000" pitchFamily="34" charset="-122"/>
                          <a:ea typeface="PingFang SC" panose="020B0400000000000000" pitchFamily="34" charset="-122"/>
                        </a:rPr>
                        <a:t>线上活动</a:t>
                      </a:r>
                      <a:r>
                        <a:rPr lang="en-US" altLang="zh-CN" sz="1200" dirty="0" smtClean="0">
                          <a:solidFill>
                            <a:schemeClr val="tx1"/>
                          </a:solidFill>
                          <a:effectLst/>
                          <a:latin typeface="PingFang SC" panose="020B0400000000000000" pitchFamily="34" charset="-122"/>
                          <a:ea typeface="PingFang SC" panose="020B0400000000000000" pitchFamily="34" charset="-122"/>
                        </a:rPr>
                        <a:t>+</a:t>
                      </a:r>
                      <a:r>
                        <a:rPr lang="zh-CN" altLang="en-US" sz="1200" dirty="0" smtClean="0">
                          <a:solidFill>
                            <a:schemeClr val="tx1"/>
                          </a:solidFill>
                          <a:effectLst/>
                          <a:latin typeface="PingFang SC" panose="020B0400000000000000" pitchFamily="34" charset="-122"/>
                          <a:ea typeface="PingFang SC" panose="020B0400000000000000" pitchFamily="34" charset="-122"/>
                          <a:cs typeface="+mn-ea"/>
                        </a:rPr>
                        <a:t>同步直播</a:t>
                      </a:r>
                      <a:endParaRPr lang="zh-CN" altLang="en-US" sz="1200" dirty="0">
                        <a:solidFill>
                          <a:schemeClr val="tx1"/>
                        </a:solidFill>
                        <a:effectLst/>
                        <a:latin typeface="PingFang SC" panose="020B0400000000000000" pitchFamily="34" charset="-122"/>
                        <a:ea typeface="PingFang SC" panose="020B0400000000000000" pitchFamily="34" charset="-122"/>
                      </a:endParaRPr>
                    </a:p>
                  </a:txBody>
                  <a:tcPr marL="13227" marR="13227" marT="13227" marB="13227" anchor="ctr" anchorCtr="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zh-CN" altLang="en-US" sz="1200" dirty="0">
                          <a:solidFill>
                            <a:schemeClr val="tx1"/>
                          </a:solidFill>
                          <a:effectLst/>
                          <a:latin typeface="PingFang SC" panose="020B0400000000000000" pitchFamily="34" charset="-122"/>
                          <a:ea typeface="PingFang SC" panose="020B0400000000000000" pitchFamily="34" charset="-122"/>
                        </a:rPr>
                        <a:t>中经</a:t>
                      </a:r>
                      <a:r>
                        <a:rPr lang="zh-CN" altLang="en-US" sz="1200" dirty="0" smtClean="0">
                          <a:solidFill>
                            <a:schemeClr val="tx1"/>
                          </a:solidFill>
                          <a:effectLst/>
                          <a:latin typeface="PingFang SC" panose="020B0400000000000000" pitchFamily="34" charset="-122"/>
                          <a:ea typeface="PingFang SC" panose="020B0400000000000000" pitchFamily="34" charset="-122"/>
                        </a:rPr>
                        <a:t>网、中国乳制品工业协会、中国奶业协会</a:t>
                      </a:r>
                      <a:endParaRPr lang="zh-CN" altLang="en-US" sz="1200" dirty="0">
                        <a:solidFill>
                          <a:schemeClr val="tx1"/>
                        </a:solidFill>
                        <a:effectLst/>
                        <a:latin typeface="PingFang SC" panose="020B0400000000000000" pitchFamily="34" charset="-122"/>
                        <a:ea typeface="PingFang SC" panose="020B0400000000000000" pitchFamily="34" charset="-122"/>
                      </a:endParaRPr>
                    </a:p>
                  </a:txBody>
                  <a:tcPr marL="13227" marR="13227" marT="13227" marB="13227" anchor="ctr" anchorCtr="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640672">
                <a:tc>
                  <a:txBody>
                    <a:bodyPr/>
                    <a:lstStyle/>
                    <a:p>
                      <a:pPr algn="ctr"/>
                      <a:r>
                        <a:rPr lang="zh-CN" altLang="en-US" sz="1200" b="1" kern="1200" dirty="0">
                          <a:solidFill>
                            <a:schemeClr val="tx1"/>
                          </a:solidFill>
                          <a:effectLst/>
                          <a:latin typeface="PingFang SC" panose="020B0400000000000000" pitchFamily="34" charset="-122"/>
                          <a:ea typeface="PingFang SC" panose="020B0400000000000000" pitchFamily="34" charset="-122"/>
                          <a:cs typeface="+mn-cs"/>
                        </a:rPr>
                        <a:t>中国食品安全论坛分论坛一分论坛：责任论坛 </a:t>
                      </a:r>
                      <a:endParaRPr lang="zh-CN" altLang="en-US" sz="1200" b="1" kern="1200" dirty="0">
                        <a:solidFill>
                          <a:schemeClr val="tx1"/>
                        </a:solidFill>
                        <a:effectLst/>
                        <a:latin typeface="PingFang SC" panose="020B0400000000000000" pitchFamily="34" charset="-122"/>
                        <a:ea typeface="PingFang SC" panose="020B0400000000000000" pitchFamily="34" charset="-122"/>
                        <a:cs typeface="+mn-cs"/>
                      </a:endParaRPr>
                    </a:p>
                  </a:txBody>
                  <a:tcPr marL="13227" marR="13227" marT="13227" marB="13227" anchor="ctr" anchorCtr="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4D4D4"/>
                    </a:solidFill>
                  </a:tcPr>
                </a:tc>
                <a:tc>
                  <a:txBody>
                    <a:bodyPr/>
                    <a:lstStyle/>
                    <a:p>
                      <a:r>
                        <a:rPr lang="zh-CN" altLang="en-US" sz="1200" dirty="0">
                          <a:solidFill>
                            <a:schemeClr val="tx1"/>
                          </a:solidFill>
                          <a:effectLst/>
                          <a:latin typeface="PingFang SC" panose="020B0400000000000000" pitchFamily="34" charset="-122"/>
                          <a:ea typeface="PingFang SC" panose="020B0400000000000000" pitchFamily="34" charset="-122"/>
                        </a:rPr>
                        <a:t>食品企业社会责任风采展示</a:t>
                      </a:r>
                      <a:endParaRPr lang="zh-CN" altLang="en-US" sz="1200" dirty="0">
                        <a:solidFill>
                          <a:schemeClr val="tx1"/>
                        </a:solidFill>
                        <a:effectLst/>
                        <a:latin typeface="PingFang SC" panose="020B0400000000000000" pitchFamily="34" charset="-122"/>
                        <a:ea typeface="PingFang SC" panose="020B0400000000000000" pitchFamily="34" charset="-122"/>
                      </a:endParaRPr>
                    </a:p>
                  </a:txBody>
                  <a:tcPr marL="13227" marR="13227" marT="13227" marB="13227" anchor="ctr" anchorCtr="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zh-CN" altLang="en-US" sz="1200" dirty="0" smtClean="0">
                          <a:solidFill>
                            <a:schemeClr val="tx1"/>
                          </a:solidFill>
                          <a:effectLst/>
                          <a:latin typeface="PingFang SC" panose="020B0400000000000000" pitchFamily="34" charset="-122"/>
                          <a:ea typeface="PingFang SC" panose="020B0400000000000000" pitchFamily="34" charset="-122"/>
                        </a:rPr>
                        <a:t>线上活动</a:t>
                      </a:r>
                      <a:r>
                        <a:rPr lang="en-US" altLang="zh-CN" sz="1200" dirty="0" smtClean="0">
                          <a:solidFill>
                            <a:schemeClr val="tx1"/>
                          </a:solidFill>
                          <a:effectLst/>
                          <a:latin typeface="PingFang SC" panose="020B0400000000000000" pitchFamily="34" charset="-122"/>
                          <a:ea typeface="PingFang SC" panose="020B0400000000000000" pitchFamily="34" charset="-122"/>
                        </a:rPr>
                        <a:t>+</a:t>
                      </a:r>
                      <a:r>
                        <a:rPr lang="zh-CN" altLang="en-US" sz="1200" dirty="0" smtClean="0">
                          <a:solidFill>
                            <a:schemeClr val="tx1"/>
                          </a:solidFill>
                          <a:effectLst/>
                          <a:latin typeface="PingFang SC" panose="020B0400000000000000" pitchFamily="34" charset="-122"/>
                          <a:ea typeface="PingFang SC" panose="020B0400000000000000" pitchFamily="34" charset="-122"/>
                          <a:cs typeface="+mn-ea"/>
                        </a:rPr>
                        <a:t>同步直播</a:t>
                      </a:r>
                      <a:endParaRPr lang="zh-CN" altLang="en-US" sz="1200" dirty="0">
                        <a:solidFill>
                          <a:schemeClr val="tx1"/>
                        </a:solidFill>
                        <a:effectLst/>
                        <a:latin typeface="PingFang SC" panose="020B0400000000000000" pitchFamily="34" charset="-122"/>
                        <a:ea typeface="PingFang SC" panose="020B0400000000000000" pitchFamily="34" charset="-122"/>
                      </a:endParaRPr>
                    </a:p>
                  </a:txBody>
                  <a:tcPr marL="13227" marR="13227" marT="13227" marB="13227" anchor="ctr" anchorCtr="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br>
                        <a:rPr lang="zh-CN" altLang="en-US" sz="1200" dirty="0">
                          <a:solidFill>
                            <a:schemeClr val="tx1"/>
                          </a:solidFill>
                          <a:effectLst/>
                          <a:latin typeface="PingFang SC" panose="020B0400000000000000" pitchFamily="34" charset="-122"/>
                          <a:ea typeface="PingFang SC" panose="020B0400000000000000" pitchFamily="34" charset="-122"/>
                          <a:cs typeface="+mn-ea"/>
                        </a:rPr>
                      </a:br>
                      <a:r>
                        <a:rPr lang="zh-CN" altLang="en-US" sz="1200" dirty="0">
                          <a:solidFill>
                            <a:schemeClr val="tx1"/>
                          </a:solidFill>
                          <a:effectLst/>
                          <a:latin typeface="PingFang SC" panose="020B0400000000000000" pitchFamily="34" charset="-122"/>
                          <a:ea typeface="PingFang SC" panose="020B0400000000000000" pitchFamily="34" charset="-122"/>
                          <a:cs typeface="+mn-ea"/>
                        </a:rPr>
                        <a:t>中经</a:t>
                      </a:r>
                      <a:r>
                        <a:rPr lang="zh-CN" altLang="en-US" sz="1200" dirty="0" smtClean="0">
                          <a:solidFill>
                            <a:schemeClr val="tx1"/>
                          </a:solidFill>
                          <a:effectLst/>
                          <a:latin typeface="PingFang SC" panose="020B0400000000000000" pitchFamily="34" charset="-122"/>
                          <a:ea typeface="PingFang SC" panose="020B0400000000000000" pitchFamily="34" charset="-122"/>
                          <a:cs typeface="+mn-ea"/>
                        </a:rPr>
                        <a:t>网、</a:t>
                      </a:r>
                      <a:r>
                        <a:rPr lang="zh-CN" altLang="en-US" sz="1200" dirty="0" smtClean="0">
                          <a:solidFill>
                            <a:schemeClr val="tx1"/>
                          </a:solidFill>
                          <a:effectLst/>
                          <a:latin typeface="PingFang SC" panose="020B0400000000000000" pitchFamily="34" charset="-122"/>
                          <a:ea typeface="PingFang SC" panose="020B0400000000000000" pitchFamily="34" charset="-122"/>
                        </a:rPr>
                        <a:t>科信食品与营养信息交流中心、中国连锁经营协会</a:t>
                      </a:r>
                      <a:endParaRPr lang="zh-CN" altLang="en-US" sz="1200" dirty="0">
                        <a:solidFill>
                          <a:schemeClr val="tx1"/>
                        </a:solidFill>
                        <a:effectLst/>
                        <a:latin typeface="PingFang SC" panose="020B0400000000000000" pitchFamily="34" charset="-122"/>
                        <a:ea typeface="PingFang SC" panose="020B0400000000000000" pitchFamily="34" charset="-122"/>
                        <a:cs typeface="+mn-ea"/>
                      </a:endParaRPr>
                    </a:p>
                  </a:txBody>
                  <a:tcPr marL="13227" marR="13227" marT="13227" marB="13227" anchor="ctr" anchorCtr="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64828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200" b="1" kern="1200" dirty="0">
                          <a:solidFill>
                            <a:schemeClr val="tx1"/>
                          </a:solidFill>
                          <a:effectLst/>
                          <a:latin typeface="PingFang SC" panose="020B0400000000000000" pitchFamily="34" charset="-122"/>
                          <a:ea typeface="PingFang SC" panose="020B0400000000000000" pitchFamily="34" charset="-122"/>
                          <a:cs typeface="+mn-cs"/>
                        </a:rPr>
                        <a:t>中国食品安全论坛分论坛一分论坛四 国际食品企业家对话</a:t>
                      </a:r>
                      <a:endParaRPr lang="zh-CN" altLang="en-US" sz="1200" b="1" kern="1200" dirty="0">
                        <a:solidFill>
                          <a:schemeClr val="tx1"/>
                        </a:solidFill>
                        <a:effectLst/>
                        <a:latin typeface="PingFang SC" panose="020B0400000000000000" pitchFamily="34" charset="-122"/>
                        <a:ea typeface="PingFang SC" panose="020B0400000000000000" pitchFamily="34" charset="-122"/>
                        <a:cs typeface="+mn-cs"/>
                      </a:endParaRPr>
                    </a:p>
                  </a:txBody>
                  <a:tcPr marL="13227" marR="13227" marT="13227" marB="13227" anchor="ctr" anchorCtr="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4D4D4"/>
                    </a:solidFill>
                  </a:tcPr>
                </a:tc>
                <a:tc>
                  <a:txBody>
                    <a:bodyPr/>
                    <a:lstStyle/>
                    <a:p>
                      <a:pPr>
                        <a:buNone/>
                      </a:pPr>
                      <a:r>
                        <a:rPr lang="zh-CN" altLang="en-US" sz="1200" dirty="0" smtClean="0">
                          <a:solidFill>
                            <a:schemeClr val="tx1"/>
                          </a:solidFill>
                          <a:effectLst/>
                          <a:latin typeface="PingFang SC" panose="020B0400000000000000" pitchFamily="34" charset="-122"/>
                          <a:ea typeface="PingFang SC" panose="020B0400000000000000" pitchFamily="34" charset="-122"/>
                        </a:rPr>
                        <a:t>企业社会责任与国际食品安全</a:t>
                      </a:r>
                      <a:endParaRPr lang="zh-CN" altLang="en-US" sz="1200" dirty="0">
                        <a:solidFill>
                          <a:schemeClr val="tx1"/>
                        </a:solidFill>
                        <a:effectLst/>
                        <a:latin typeface="PingFang SC" panose="020B0400000000000000" pitchFamily="34" charset="-122"/>
                        <a:ea typeface="PingFang SC" panose="020B0400000000000000" pitchFamily="34" charset="-122"/>
                      </a:endParaRPr>
                    </a:p>
                  </a:txBody>
                  <a:tcPr marL="13227" marR="13227" marT="13227" marB="13227" anchor="ctr" anchorCtr="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zh-CN" altLang="en-US" sz="1200" dirty="0" smtClean="0">
                          <a:solidFill>
                            <a:schemeClr val="tx1"/>
                          </a:solidFill>
                          <a:effectLst/>
                          <a:latin typeface="PingFang SC" panose="020B0400000000000000" pitchFamily="34" charset="-122"/>
                          <a:ea typeface="PingFang SC" panose="020B0400000000000000" pitchFamily="34" charset="-122"/>
                        </a:rPr>
                        <a:t>线上活动</a:t>
                      </a:r>
                      <a:r>
                        <a:rPr lang="en-US" altLang="zh-CN" sz="1200" dirty="0" smtClean="0">
                          <a:solidFill>
                            <a:schemeClr val="tx1"/>
                          </a:solidFill>
                          <a:effectLst/>
                          <a:latin typeface="PingFang SC" panose="020B0400000000000000" pitchFamily="34" charset="-122"/>
                          <a:ea typeface="PingFang SC" panose="020B0400000000000000" pitchFamily="34" charset="-122"/>
                        </a:rPr>
                        <a:t>+</a:t>
                      </a:r>
                      <a:r>
                        <a:rPr lang="zh-CN" altLang="en-US" sz="1200" dirty="0" smtClean="0">
                          <a:solidFill>
                            <a:schemeClr val="tx1"/>
                          </a:solidFill>
                          <a:effectLst/>
                          <a:latin typeface="PingFang SC" panose="020B0400000000000000" pitchFamily="34" charset="-122"/>
                          <a:ea typeface="PingFang SC" panose="020B0400000000000000" pitchFamily="34" charset="-122"/>
                          <a:cs typeface="+mn-ea"/>
                        </a:rPr>
                        <a:t>同步直播</a:t>
                      </a:r>
                      <a:endParaRPr lang="zh-CN" altLang="en-US" sz="1200" dirty="0">
                        <a:solidFill>
                          <a:schemeClr val="tx1"/>
                        </a:solidFill>
                        <a:effectLst/>
                        <a:latin typeface="PingFang SC" panose="020B0400000000000000" pitchFamily="34" charset="-122"/>
                        <a:ea typeface="PingFang SC" panose="020B0400000000000000" pitchFamily="34" charset="-122"/>
                      </a:endParaRPr>
                    </a:p>
                  </a:txBody>
                  <a:tcPr marL="13227" marR="13227" marT="13227" marB="13227" anchor="ctr" anchorCtr="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buNone/>
                      </a:pPr>
                      <a:r>
                        <a:rPr lang="zh-CN" altLang="en-US" sz="1200" dirty="0">
                          <a:solidFill>
                            <a:schemeClr val="tx1"/>
                          </a:solidFill>
                          <a:effectLst/>
                          <a:latin typeface="PingFang SC" panose="020B0400000000000000" pitchFamily="34" charset="-122"/>
                          <a:ea typeface="PingFang SC" panose="020B0400000000000000" pitchFamily="34" charset="-122"/>
                          <a:cs typeface="+mn-ea"/>
                        </a:rPr>
                        <a:t>中经</a:t>
                      </a:r>
                      <a:r>
                        <a:rPr lang="zh-CN" altLang="en-US" sz="1200" dirty="0" smtClean="0">
                          <a:solidFill>
                            <a:schemeClr val="tx1"/>
                          </a:solidFill>
                          <a:effectLst/>
                          <a:latin typeface="PingFang SC" panose="020B0400000000000000" pitchFamily="34" charset="-122"/>
                          <a:ea typeface="PingFang SC" panose="020B0400000000000000" pitchFamily="34" charset="-122"/>
                          <a:cs typeface="+mn-ea"/>
                        </a:rPr>
                        <a:t>网、国际展望联合会</a:t>
                      </a:r>
                      <a:endParaRPr lang="zh-CN" altLang="en-US" sz="1200" dirty="0">
                        <a:solidFill>
                          <a:schemeClr val="tx1"/>
                        </a:solidFill>
                        <a:effectLst/>
                        <a:latin typeface="PingFang SC" panose="020B0400000000000000" pitchFamily="34" charset="-122"/>
                        <a:ea typeface="PingFang SC" panose="020B0400000000000000" pitchFamily="34" charset="-122"/>
                        <a:cs typeface="+mn-ea"/>
                      </a:endParaRPr>
                    </a:p>
                  </a:txBody>
                  <a:tcPr marL="13227" marR="13227" marT="13227" marB="13227" anchor="ctr" anchorCtr="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pic>
        <p:nvPicPr>
          <p:cNvPr id="12" name="图片 11" descr="食安AI"/>
          <p:cNvPicPr>
            <a:picLocks noChangeAspect="1"/>
          </p:cNvPicPr>
          <p:nvPr/>
        </p:nvPicPr>
        <p:blipFill>
          <a:blip r:embed="rId2" cstate="print"/>
          <a:stretch>
            <a:fillRect/>
          </a:stretch>
        </p:blipFill>
        <p:spPr>
          <a:xfrm>
            <a:off x="0" y="1534795"/>
            <a:ext cx="1095375" cy="110045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5906761"/>
            <a:ext cx="12192000" cy="951239"/>
            <a:chOff x="0" y="5906761"/>
            <a:chExt cx="12192000" cy="951239"/>
          </a:xfrm>
        </p:grpSpPr>
        <p:sp>
          <p:nvSpPr>
            <p:cNvPr id="22" name="矩形: 圆角 6"/>
            <p:cNvSpPr/>
            <p:nvPr/>
          </p:nvSpPr>
          <p:spPr>
            <a:xfrm rot="2700000">
              <a:off x="11237320" y="5909813"/>
              <a:ext cx="238178" cy="23207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4" name="Rectangle 6"/>
            <p:cNvSpPr/>
            <p:nvPr/>
          </p:nvSpPr>
          <p:spPr>
            <a:xfrm>
              <a:off x="0" y="6525480"/>
              <a:ext cx="12192000" cy="332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8" name="矩形: 圆角 6"/>
          <p:cNvSpPr/>
          <p:nvPr/>
        </p:nvSpPr>
        <p:spPr>
          <a:xfrm rot="2700000">
            <a:off x="11570060" y="6242553"/>
            <a:ext cx="238178" cy="23207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9" name="矩形: 圆角 6"/>
          <p:cNvSpPr/>
          <p:nvPr/>
        </p:nvSpPr>
        <p:spPr>
          <a:xfrm rot="2700000">
            <a:off x="11570060" y="5909813"/>
            <a:ext cx="238178" cy="23207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8" name="Rectangle 2"/>
          <p:cNvSpPr/>
          <p:nvPr/>
        </p:nvSpPr>
        <p:spPr>
          <a:xfrm>
            <a:off x="0" y="256720"/>
            <a:ext cx="12192000" cy="1278166"/>
          </a:xfrm>
          <a:prstGeom prst="rect">
            <a:avLst/>
          </a:prstGeom>
          <a:solidFill>
            <a:schemeClr val="accent1">
              <a:alpha val="94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zh-CN" altLang="en-US" sz="3600" b="1" dirty="0" smtClean="0"/>
              <a:t>主要活动</a:t>
            </a:r>
            <a:endParaRPr lang="zh-CN" altLang="en-US" sz="2400" b="1" dirty="0"/>
          </a:p>
        </p:txBody>
      </p:sp>
      <p:sp>
        <p:nvSpPr>
          <p:cNvPr id="19" name="标题 1"/>
          <p:cNvSpPr txBox="1"/>
          <p:nvPr/>
        </p:nvSpPr>
        <p:spPr>
          <a:xfrm>
            <a:off x="330360" y="326305"/>
            <a:ext cx="2699141" cy="876740"/>
          </a:xfrm>
          <a:prstGeom prst="rect">
            <a:avLst/>
          </a:prstGeom>
          <a:ln>
            <a:solidFill>
              <a:srgbClr val="FF0000"/>
            </a:solid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zh-CN" altLang="en-US" b="1" dirty="0">
                <a:solidFill>
                  <a:schemeClr val="bg1"/>
                </a:solidFill>
                <a:latin typeface="PingFang SC" panose="020B0400000000000000" pitchFamily="34" charset="-122"/>
                <a:ea typeface="PingFang SC" panose="020B0400000000000000" pitchFamily="34" charset="-122"/>
              </a:rPr>
              <a:t>展会亮点</a:t>
            </a:r>
            <a:endParaRPr kumimoji="1" lang="zh-CN" altLang="en-US" b="1" dirty="0">
              <a:solidFill>
                <a:schemeClr val="bg1"/>
              </a:solidFill>
              <a:latin typeface="PingFang SC" panose="020B0400000000000000" pitchFamily="34" charset="-122"/>
              <a:ea typeface="PingFang SC" panose="020B0400000000000000" pitchFamily="34" charset="-122"/>
            </a:endParaRPr>
          </a:p>
        </p:txBody>
      </p:sp>
      <p:graphicFrame>
        <p:nvGraphicFramePr>
          <p:cNvPr id="25" name="表格 24"/>
          <p:cNvGraphicFramePr>
            <a:graphicFrameLocks noGrp="1"/>
          </p:cNvGraphicFramePr>
          <p:nvPr>
            <p:custDataLst>
              <p:tags r:id="rId1"/>
            </p:custDataLst>
          </p:nvPr>
        </p:nvGraphicFramePr>
        <p:xfrm>
          <a:off x="1406431" y="1604375"/>
          <a:ext cx="10413036" cy="4211918"/>
        </p:xfrm>
        <a:graphic>
          <a:graphicData uri="http://schemas.openxmlformats.org/drawingml/2006/table">
            <a:tbl>
              <a:tblPr/>
              <a:tblGrid>
                <a:gridCol w="2287220"/>
                <a:gridCol w="2086260"/>
                <a:gridCol w="1908013"/>
                <a:gridCol w="4131543"/>
              </a:tblGrid>
              <a:tr h="404835">
                <a:tc>
                  <a:txBody>
                    <a:bodyPr/>
                    <a:lstStyle/>
                    <a:p>
                      <a:pPr algn="ctr"/>
                      <a:r>
                        <a:rPr lang="zh-CN" altLang="en-US" sz="1400" b="1" dirty="0">
                          <a:solidFill>
                            <a:schemeClr val="tx1"/>
                          </a:solidFill>
                          <a:effectLst/>
                          <a:latin typeface="PingFang SC" panose="020B0400000000000000" pitchFamily="34" charset="-122"/>
                          <a:ea typeface="PingFang SC" panose="020B0400000000000000" pitchFamily="34" charset="-122"/>
                        </a:rPr>
                        <a:t>名称</a:t>
                      </a:r>
                      <a:endParaRPr lang="zh-CN" altLang="en-US" sz="1400" b="1" dirty="0">
                        <a:solidFill>
                          <a:schemeClr val="tx1"/>
                        </a:solidFill>
                        <a:effectLst/>
                        <a:latin typeface="PingFang SC" panose="020B0400000000000000" pitchFamily="34" charset="-122"/>
                        <a:ea typeface="PingFang SC" panose="020B0400000000000000" pitchFamily="34" charset="-122"/>
                      </a:endParaRPr>
                    </a:p>
                  </a:txBody>
                  <a:tcPr marL="13227" marR="13227" marT="13227" marB="132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0B3B2"/>
                    </a:solidFill>
                  </a:tcPr>
                </a:tc>
                <a:tc>
                  <a:txBody>
                    <a:bodyPr/>
                    <a:lstStyle/>
                    <a:p>
                      <a:pPr algn="ctr"/>
                      <a:r>
                        <a:rPr lang="zh-CN" altLang="en-US" sz="1400" b="1" dirty="0">
                          <a:solidFill>
                            <a:schemeClr val="tx1"/>
                          </a:solidFill>
                          <a:effectLst/>
                          <a:latin typeface="PingFang SC" panose="020B0400000000000000" pitchFamily="34" charset="-122"/>
                          <a:ea typeface="PingFang SC" panose="020B0400000000000000" pitchFamily="34" charset="-122"/>
                        </a:rPr>
                        <a:t>主题</a:t>
                      </a:r>
                      <a:endParaRPr lang="zh-CN" altLang="en-US" sz="1400" b="1" dirty="0">
                        <a:solidFill>
                          <a:schemeClr val="tx1"/>
                        </a:solidFill>
                        <a:effectLst/>
                        <a:latin typeface="PingFang SC" panose="020B0400000000000000" pitchFamily="34" charset="-122"/>
                        <a:ea typeface="PingFang SC" panose="020B0400000000000000" pitchFamily="34" charset="-122"/>
                      </a:endParaRPr>
                    </a:p>
                  </a:txBody>
                  <a:tcPr marL="13227" marR="13227" marT="13227" marB="132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0B3B2"/>
                    </a:solidFill>
                  </a:tcPr>
                </a:tc>
                <a:tc>
                  <a:txBody>
                    <a:bodyPr/>
                    <a:lstStyle/>
                    <a:p>
                      <a:pPr algn="ctr"/>
                      <a:r>
                        <a:rPr lang="zh-CN" altLang="en-US" sz="1400" b="1" dirty="0">
                          <a:solidFill>
                            <a:schemeClr val="tx1"/>
                          </a:solidFill>
                          <a:effectLst/>
                          <a:latin typeface="PingFang SC" panose="020B0400000000000000" pitchFamily="34" charset="-122"/>
                          <a:ea typeface="PingFang SC" panose="020B0400000000000000" pitchFamily="34" charset="-122"/>
                        </a:rPr>
                        <a:t>形式</a:t>
                      </a:r>
                      <a:endParaRPr lang="zh-CN" altLang="en-US" sz="1400" b="1" dirty="0">
                        <a:solidFill>
                          <a:schemeClr val="tx1"/>
                        </a:solidFill>
                        <a:effectLst/>
                        <a:latin typeface="PingFang SC" panose="020B0400000000000000" pitchFamily="34" charset="-122"/>
                        <a:ea typeface="PingFang SC" panose="020B0400000000000000" pitchFamily="34" charset="-122"/>
                      </a:endParaRPr>
                    </a:p>
                  </a:txBody>
                  <a:tcPr marL="13227" marR="13227" marT="13227" marB="132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0B3B2"/>
                    </a:solidFill>
                  </a:tcPr>
                </a:tc>
                <a:tc>
                  <a:txBody>
                    <a:bodyPr/>
                    <a:lstStyle/>
                    <a:p>
                      <a:pPr algn="ctr"/>
                      <a:r>
                        <a:rPr lang="zh-CN" altLang="en-US" sz="1400" b="1" dirty="0">
                          <a:solidFill>
                            <a:schemeClr val="tx1"/>
                          </a:solidFill>
                          <a:effectLst/>
                          <a:latin typeface="PingFang SC" panose="020B0400000000000000" pitchFamily="34" charset="-122"/>
                          <a:ea typeface="PingFang SC" panose="020B0400000000000000" pitchFamily="34" charset="-122"/>
                        </a:rPr>
                        <a:t>主办（协办）单位</a:t>
                      </a:r>
                      <a:endParaRPr lang="zh-CN" altLang="en-US" sz="1400" b="1" dirty="0">
                        <a:solidFill>
                          <a:schemeClr val="tx1"/>
                        </a:solidFill>
                        <a:effectLst/>
                        <a:latin typeface="PingFang SC" panose="020B0400000000000000" pitchFamily="34" charset="-122"/>
                        <a:ea typeface="PingFang SC" panose="020B0400000000000000" pitchFamily="34" charset="-122"/>
                      </a:endParaRPr>
                    </a:p>
                  </a:txBody>
                  <a:tcPr marL="13227" marR="13227" marT="13227" marB="132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0B3B2"/>
                    </a:solidFill>
                  </a:tcPr>
                </a:tc>
              </a:tr>
              <a:tr h="604264">
                <a:tc>
                  <a:txBody>
                    <a:bodyPr/>
                    <a:lstStyle/>
                    <a:p>
                      <a:pPr marL="0" marR="0" indent="0" algn="ctr" defTabSz="914400" rtl="0" eaLnBrk="1" fontAlgn="auto" latinLnBrk="0" hangingPunct="1">
                        <a:lnSpc>
                          <a:spcPct val="200000"/>
                        </a:lnSpc>
                        <a:spcBef>
                          <a:spcPts val="0"/>
                        </a:spcBef>
                        <a:spcAft>
                          <a:spcPts val="0"/>
                        </a:spcAft>
                        <a:buClrTx/>
                        <a:buSzTx/>
                        <a:buFontTx/>
                        <a:buNone/>
                        <a:defRPr/>
                      </a:pPr>
                      <a:r>
                        <a:rPr lang="zh-CN" altLang="en-US" sz="1200" b="1" dirty="0" smtClean="0">
                          <a:latin typeface="PingFang SC" panose="020B0400000000000000" pitchFamily="34" charset="-122"/>
                          <a:ea typeface="PingFang SC" panose="020B0400000000000000" pitchFamily="34" charset="-122"/>
                        </a:rPr>
                        <a:t>校园食品安全论坛暨培训 </a:t>
                      </a:r>
                      <a:endParaRPr lang="zh-CN" altLang="en-US" sz="1200" b="1" dirty="0">
                        <a:latin typeface="PingFang SC" panose="020B0400000000000000" pitchFamily="34" charset="-122"/>
                        <a:ea typeface="PingFang SC" panose="020B0400000000000000" pitchFamily="34" charset="-122"/>
                      </a:endParaRPr>
                    </a:p>
                  </a:txBody>
                  <a:tcPr marL="13227" marR="13227" marT="13227" marB="13227" anchor="ctr" anchorCtr="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4D4D4"/>
                    </a:solidFill>
                  </a:tcPr>
                </a:tc>
                <a:tc>
                  <a:txBody>
                    <a:bodyPr/>
                    <a:lstStyle/>
                    <a:p>
                      <a:pPr algn="ctr"/>
                      <a:r>
                        <a:rPr lang="zh-CN" altLang="en-US" sz="1200" dirty="0">
                          <a:solidFill>
                            <a:schemeClr val="tx1"/>
                          </a:solidFill>
                          <a:effectLst/>
                          <a:latin typeface="PingFang SC" panose="020B0400000000000000" pitchFamily="34" charset="-122"/>
                          <a:ea typeface="PingFang SC" panose="020B0400000000000000" pitchFamily="34" charset="-122"/>
                        </a:rPr>
                        <a:t>尚德守法</a:t>
                      </a:r>
                      <a:endParaRPr lang="zh-CN" altLang="en-US" sz="1200" dirty="0">
                        <a:solidFill>
                          <a:schemeClr val="tx1"/>
                        </a:solidFill>
                        <a:effectLst/>
                        <a:latin typeface="PingFang SC" panose="020B0400000000000000" pitchFamily="34" charset="-122"/>
                        <a:ea typeface="PingFang SC" panose="020B0400000000000000" pitchFamily="34" charset="-122"/>
                      </a:endParaRPr>
                    </a:p>
                    <a:p>
                      <a:pPr algn="ctr"/>
                      <a:r>
                        <a:rPr lang="zh-CN" altLang="en-US" sz="1200" dirty="0">
                          <a:solidFill>
                            <a:schemeClr val="tx1"/>
                          </a:solidFill>
                          <a:effectLst/>
                          <a:latin typeface="PingFang SC" panose="020B0400000000000000" pitchFamily="34" charset="-122"/>
                          <a:ea typeface="PingFang SC" panose="020B0400000000000000" pitchFamily="34" charset="-122"/>
                        </a:rPr>
                        <a:t>共治共享食品安全</a:t>
                      </a:r>
                      <a:endParaRPr lang="zh-CN" altLang="en-US" sz="1200" dirty="0">
                        <a:solidFill>
                          <a:schemeClr val="tx1"/>
                        </a:solidFill>
                        <a:effectLst/>
                        <a:latin typeface="PingFang SC" panose="020B0400000000000000" pitchFamily="34" charset="-122"/>
                        <a:ea typeface="PingFang SC" panose="020B0400000000000000" pitchFamily="34" charset="-122"/>
                      </a:endParaRPr>
                    </a:p>
                  </a:txBody>
                  <a:tcPr marL="13227" marR="13227" marT="13227" marB="13227" anchor="ctr" anchorCtr="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400" dirty="0" smtClean="0">
                          <a:solidFill>
                            <a:schemeClr val="tx1"/>
                          </a:solidFill>
                          <a:effectLst/>
                          <a:latin typeface="PingFang SC" panose="020B0400000000000000" pitchFamily="34" charset="-122"/>
                          <a:ea typeface="PingFang SC" panose="020B0400000000000000" pitchFamily="34" charset="-122"/>
                        </a:rPr>
                        <a:t>线上活动</a:t>
                      </a:r>
                      <a:r>
                        <a:rPr lang="en-US" altLang="zh-CN" sz="1400" dirty="0" smtClean="0">
                          <a:solidFill>
                            <a:schemeClr val="tx1"/>
                          </a:solidFill>
                          <a:effectLst/>
                          <a:latin typeface="PingFang SC" panose="020B0400000000000000" pitchFamily="34" charset="-122"/>
                          <a:ea typeface="PingFang SC" panose="020B0400000000000000" pitchFamily="34" charset="-122"/>
                        </a:rPr>
                        <a:t>+</a:t>
                      </a:r>
                      <a:r>
                        <a:rPr lang="zh-CN" altLang="en-US" sz="1400" dirty="0" smtClean="0">
                          <a:solidFill>
                            <a:schemeClr val="tx1"/>
                          </a:solidFill>
                          <a:effectLst/>
                          <a:latin typeface="PingFang SC" panose="020B0400000000000000" pitchFamily="34" charset="-122"/>
                          <a:ea typeface="PingFang SC" panose="020B0400000000000000" pitchFamily="34" charset="-122"/>
                          <a:cs typeface="+mn-ea"/>
                        </a:rPr>
                        <a:t>同步直播</a:t>
                      </a:r>
                      <a:endParaRPr lang="zh-CN" altLang="en-US" sz="1400" dirty="0" smtClean="0">
                        <a:solidFill>
                          <a:schemeClr val="tx1"/>
                        </a:solidFill>
                        <a:effectLst/>
                        <a:latin typeface="PingFang SC" panose="020B0400000000000000" pitchFamily="34" charset="-122"/>
                        <a:ea typeface="PingFang SC" panose="020B0400000000000000" pitchFamily="34" charset="-122"/>
                      </a:endParaRPr>
                    </a:p>
                    <a:p>
                      <a:pPr algn="ctr"/>
                      <a:endParaRPr lang="zh-CN" altLang="en-US" sz="1400" b="1" dirty="0">
                        <a:solidFill>
                          <a:schemeClr val="tx1"/>
                        </a:solidFill>
                        <a:effectLst/>
                        <a:latin typeface="PingFang SC" panose="020B0400000000000000" pitchFamily="34" charset="-122"/>
                        <a:ea typeface="PingFang SC" panose="020B0400000000000000" pitchFamily="34" charset="-122"/>
                      </a:endParaRPr>
                    </a:p>
                  </a:txBody>
                  <a:tcPr marL="13227" marR="13227" marT="13227" marB="132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zh-CN" altLang="en-US" sz="1200" dirty="0">
                          <a:solidFill>
                            <a:schemeClr val="tx1"/>
                          </a:solidFill>
                          <a:effectLst/>
                          <a:latin typeface="PingFang SC" panose="020B0400000000000000" pitchFamily="34" charset="-122"/>
                          <a:ea typeface="PingFang SC" panose="020B0400000000000000" pitchFamily="34" charset="-122"/>
                        </a:rPr>
                        <a:t>中经网</a:t>
                      </a:r>
                      <a:endParaRPr lang="zh-CN" altLang="en-US" sz="1200" dirty="0">
                        <a:solidFill>
                          <a:schemeClr val="tx1"/>
                        </a:solidFill>
                        <a:effectLst/>
                        <a:latin typeface="PingFang SC" panose="020B0400000000000000" pitchFamily="34" charset="-122"/>
                        <a:ea typeface="PingFang SC" panose="020B0400000000000000" pitchFamily="34" charset="-122"/>
                      </a:endParaRPr>
                    </a:p>
                  </a:txBody>
                  <a:tcPr marL="13227" marR="13227" marT="13227" marB="13227" anchor="ctr" anchorCtr="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616763">
                <a:tc>
                  <a:txBody>
                    <a:bodyPr/>
                    <a:lstStyle/>
                    <a:p>
                      <a:pPr algn="ctr">
                        <a:lnSpc>
                          <a:spcPct val="200000"/>
                        </a:lnSpc>
                      </a:pPr>
                      <a:r>
                        <a:rPr lang="zh-CN" altLang="zh-CN" sz="1200" b="1" kern="1200" dirty="0" smtClean="0">
                          <a:effectLst/>
                          <a:latin typeface="PingFang SC" panose="020B0400000000000000" pitchFamily="34" charset="-122"/>
                          <a:ea typeface="PingFang SC" panose="020B0400000000000000" pitchFamily="34" charset="-122"/>
                        </a:rPr>
                        <a:t>餐饮质量提升工程</a:t>
                      </a:r>
                      <a:r>
                        <a:rPr lang="zh-CN" altLang="zh-CN" sz="1200" b="1" dirty="0" smtClean="0">
                          <a:effectLst/>
                          <a:latin typeface="PingFang SC" panose="020B0400000000000000" pitchFamily="34" charset="-122"/>
                          <a:ea typeface="PingFang SC" panose="020B0400000000000000" pitchFamily="34" charset="-122"/>
                        </a:rPr>
                        <a:t> </a:t>
                      </a:r>
                      <a:endParaRPr lang="zh-CN" altLang="en-US" sz="1200" b="1" dirty="0">
                        <a:latin typeface="PingFang SC" panose="020B0400000000000000" pitchFamily="34" charset="-122"/>
                        <a:ea typeface="PingFang SC" panose="020B0400000000000000" pitchFamily="34" charset="-122"/>
                      </a:endParaRPr>
                    </a:p>
                  </a:txBody>
                  <a:tcPr marL="13227" marR="13227" marT="13227" marB="13227" anchor="ctr" anchorCtr="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4D4D4"/>
                    </a:solidFill>
                  </a:tcPr>
                </a:tc>
                <a:tc>
                  <a:txBody>
                    <a:bodyPr/>
                    <a:lstStyle/>
                    <a:p>
                      <a:endParaRPr lang="zh-CN" altLang="en-US" sz="1200" dirty="0">
                        <a:solidFill>
                          <a:schemeClr val="tx1"/>
                        </a:solidFill>
                        <a:effectLst/>
                        <a:latin typeface="PingFang SC" panose="020B0400000000000000" pitchFamily="34" charset="-122"/>
                        <a:ea typeface="PingFang SC" panose="020B0400000000000000" pitchFamily="34" charset="-122"/>
                      </a:endParaRPr>
                    </a:p>
                  </a:txBody>
                  <a:tcPr marL="13227" marR="13227" marT="13227" marB="13227" anchor="ctr" anchorCtr="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zh-CN" altLang="en-US" sz="1200" dirty="0" smtClean="0">
                          <a:solidFill>
                            <a:schemeClr val="tx1"/>
                          </a:solidFill>
                          <a:effectLst/>
                          <a:latin typeface="PingFang SC" panose="020B0400000000000000" pitchFamily="34" charset="-122"/>
                          <a:ea typeface="PingFang SC" panose="020B0400000000000000" pitchFamily="34" charset="-122"/>
                        </a:rPr>
                        <a:t>线上活动</a:t>
                      </a:r>
                      <a:r>
                        <a:rPr lang="en-US" altLang="zh-CN" sz="1200" dirty="0" smtClean="0">
                          <a:solidFill>
                            <a:schemeClr val="tx1"/>
                          </a:solidFill>
                          <a:effectLst/>
                          <a:latin typeface="PingFang SC" panose="020B0400000000000000" pitchFamily="34" charset="-122"/>
                          <a:ea typeface="PingFang SC" panose="020B0400000000000000" pitchFamily="34" charset="-122"/>
                        </a:rPr>
                        <a:t>+</a:t>
                      </a:r>
                      <a:r>
                        <a:rPr lang="zh-CN" altLang="en-US" sz="1200" dirty="0" smtClean="0">
                          <a:solidFill>
                            <a:schemeClr val="tx1"/>
                          </a:solidFill>
                          <a:effectLst/>
                          <a:latin typeface="PingFang SC" panose="020B0400000000000000" pitchFamily="34" charset="-122"/>
                          <a:ea typeface="PingFang SC" panose="020B0400000000000000" pitchFamily="34" charset="-122"/>
                          <a:cs typeface="+mn-ea"/>
                        </a:rPr>
                        <a:t>同步直播</a:t>
                      </a:r>
                      <a:endParaRPr lang="zh-CN" altLang="en-US" sz="1200" dirty="0">
                        <a:solidFill>
                          <a:schemeClr val="tx1"/>
                        </a:solidFill>
                        <a:effectLst/>
                        <a:latin typeface="PingFang SC" panose="020B0400000000000000" pitchFamily="34" charset="-122"/>
                        <a:ea typeface="PingFang SC" panose="020B0400000000000000" pitchFamily="34" charset="-122"/>
                      </a:endParaRPr>
                    </a:p>
                  </a:txBody>
                  <a:tcPr marL="13227" marR="13227" marT="13227" marB="13227" anchor="ctr" anchorCtr="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zh-CN" altLang="en-US" sz="1200" dirty="0" smtClean="0">
                          <a:solidFill>
                            <a:schemeClr val="tx1"/>
                          </a:solidFill>
                          <a:effectLst/>
                          <a:latin typeface="PingFang SC" panose="020B0400000000000000" pitchFamily="34" charset="-122"/>
                          <a:ea typeface="PingFang SC" panose="020B0400000000000000" pitchFamily="34" charset="-122"/>
                          <a:cs typeface="+mn-ea"/>
                        </a:rPr>
                        <a:t>中国烹饪协会、中</a:t>
                      </a:r>
                      <a:r>
                        <a:rPr lang="zh-CN" altLang="en-US" sz="1200" dirty="0">
                          <a:solidFill>
                            <a:schemeClr val="tx1"/>
                          </a:solidFill>
                          <a:effectLst/>
                          <a:latin typeface="PingFang SC" panose="020B0400000000000000" pitchFamily="34" charset="-122"/>
                          <a:ea typeface="PingFang SC" panose="020B0400000000000000" pitchFamily="34" charset="-122"/>
                          <a:cs typeface="+mn-ea"/>
                        </a:rPr>
                        <a:t>经网</a:t>
                      </a:r>
                      <a:endParaRPr lang="zh-CN" altLang="en-US" sz="1200" dirty="0">
                        <a:solidFill>
                          <a:schemeClr val="tx1"/>
                        </a:solidFill>
                        <a:effectLst/>
                        <a:latin typeface="PingFang SC" panose="020B0400000000000000" pitchFamily="34" charset="-122"/>
                        <a:ea typeface="PingFang SC" panose="020B0400000000000000" pitchFamily="34" charset="-122"/>
                        <a:cs typeface="+mn-ea"/>
                      </a:endParaRPr>
                    </a:p>
                  </a:txBody>
                  <a:tcPr marL="13227" marR="13227" marT="13227" marB="13227" anchor="ctr" anchorCtr="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648280">
                <a:tc>
                  <a:txBody>
                    <a:bodyPr/>
                    <a:lstStyle/>
                    <a:p>
                      <a:pPr algn="ctr">
                        <a:lnSpc>
                          <a:spcPct val="200000"/>
                        </a:lnSpc>
                      </a:pPr>
                      <a:r>
                        <a:rPr lang="zh-CN" altLang="zh-CN" sz="1200" b="1" i="0" kern="1200" dirty="0" smtClean="0">
                          <a:effectLst/>
                          <a:latin typeface="PingFang SC" panose="020B0400000000000000" pitchFamily="34" charset="-122"/>
                          <a:ea typeface="PingFang SC" panose="020B0400000000000000" pitchFamily="34" charset="-122"/>
                        </a:rPr>
                        <a:t>食品安全园区行</a:t>
                      </a:r>
                      <a:r>
                        <a:rPr lang="zh-CN" altLang="zh-CN" sz="1200" b="1" i="0" dirty="0" smtClean="0">
                          <a:effectLst/>
                          <a:latin typeface="PingFang SC" panose="020B0400000000000000" pitchFamily="34" charset="-122"/>
                          <a:ea typeface="PingFang SC" panose="020B0400000000000000" pitchFamily="34" charset="-122"/>
                        </a:rPr>
                        <a:t> </a:t>
                      </a:r>
                      <a:endParaRPr lang="zh-CN" altLang="en-US" sz="1200" b="1" i="0" dirty="0">
                        <a:latin typeface="PingFang SC" panose="020B0400000000000000" pitchFamily="34" charset="-122"/>
                        <a:ea typeface="PingFang SC" panose="020B0400000000000000" pitchFamily="34" charset="-122"/>
                      </a:endParaRPr>
                    </a:p>
                  </a:txBody>
                  <a:tcPr marL="13227" marR="13227" marT="13227" marB="13227" anchor="ctr" anchorCtr="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4D4D4"/>
                    </a:solidFill>
                  </a:tcPr>
                </a:tc>
                <a:tc>
                  <a:txBody>
                    <a:bodyPr/>
                    <a:lstStyle/>
                    <a:p>
                      <a:endParaRPr lang="zh-CN" altLang="en-US" sz="1200" dirty="0">
                        <a:solidFill>
                          <a:schemeClr val="tx1"/>
                        </a:solidFill>
                        <a:effectLst/>
                        <a:latin typeface="PingFang SC" panose="020B0400000000000000" pitchFamily="34" charset="-122"/>
                        <a:ea typeface="PingFang SC" panose="020B0400000000000000" pitchFamily="34" charset="-122"/>
                      </a:endParaRPr>
                    </a:p>
                  </a:txBody>
                  <a:tcPr marL="13227" marR="13227" marT="13227" marB="13227" anchor="ctr" anchorCtr="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zh-CN" altLang="en-US" sz="1200" dirty="0" smtClean="0">
                          <a:solidFill>
                            <a:schemeClr val="tx1"/>
                          </a:solidFill>
                          <a:effectLst/>
                          <a:latin typeface="PingFang SC" panose="020B0400000000000000" pitchFamily="34" charset="-122"/>
                          <a:ea typeface="PingFang SC" panose="020B0400000000000000" pitchFamily="34" charset="-122"/>
                        </a:rPr>
                        <a:t>线上活动</a:t>
                      </a:r>
                      <a:r>
                        <a:rPr lang="en-US" altLang="zh-CN" sz="1200" dirty="0" smtClean="0">
                          <a:solidFill>
                            <a:schemeClr val="tx1"/>
                          </a:solidFill>
                          <a:effectLst/>
                          <a:latin typeface="PingFang SC" panose="020B0400000000000000" pitchFamily="34" charset="-122"/>
                          <a:ea typeface="PingFang SC" panose="020B0400000000000000" pitchFamily="34" charset="-122"/>
                        </a:rPr>
                        <a:t>+</a:t>
                      </a:r>
                      <a:r>
                        <a:rPr lang="zh-CN" altLang="en-US" sz="1200" dirty="0" smtClean="0">
                          <a:solidFill>
                            <a:schemeClr val="tx1"/>
                          </a:solidFill>
                          <a:effectLst/>
                          <a:latin typeface="PingFang SC" panose="020B0400000000000000" pitchFamily="34" charset="-122"/>
                          <a:ea typeface="PingFang SC" panose="020B0400000000000000" pitchFamily="34" charset="-122"/>
                          <a:cs typeface="+mn-ea"/>
                        </a:rPr>
                        <a:t>同步直播</a:t>
                      </a:r>
                      <a:endParaRPr lang="zh-CN" altLang="en-US" sz="1200" dirty="0">
                        <a:solidFill>
                          <a:schemeClr val="tx1"/>
                        </a:solidFill>
                        <a:effectLst/>
                        <a:latin typeface="PingFang SC" panose="020B0400000000000000" pitchFamily="34" charset="-122"/>
                        <a:ea typeface="PingFang SC" panose="020B0400000000000000" pitchFamily="34" charset="-122"/>
                      </a:endParaRPr>
                    </a:p>
                  </a:txBody>
                  <a:tcPr marL="13227" marR="13227" marT="13227" marB="13227" anchor="ctr" anchorCtr="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zh-CN" altLang="en-US" sz="1200" dirty="0">
                          <a:solidFill>
                            <a:schemeClr val="tx1"/>
                          </a:solidFill>
                          <a:effectLst/>
                          <a:latin typeface="PingFang SC" panose="020B0400000000000000" pitchFamily="34" charset="-122"/>
                          <a:ea typeface="PingFang SC" panose="020B0400000000000000" pitchFamily="34" charset="-122"/>
                        </a:rPr>
                        <a:t>中经</a:t>
                      </a:r>
                      <a:r>
                        <a:rPr lang="zh-CN" altLang="en-US" sz="1200" dirty="0" smtClean="0">
                          <a:solidFill>
                            <a:schemeClr val="tx1"/>
                          </a:solidFill>
                          <a:effectLst/>
                          <a:latin typeface="PingFang SC" panose="020B0400000000000000" pitchFamily="34" charset="-122"/>
                          <a:ea typeface="PingFang SC" panose="020B0400000000000000" pitchFamily="34" charset="-122"/>
                        </a:rPr>
                        <a:t>网</a:t>
                      </a:r>
                      <a:endParaRPr lang="zh-CN" altLang="en-US" sz="1200" dirty="0">
                        <a:solidFill>
                          <a:schemeClr val="tx1"/>
                        </a:solidFill>
                        <a:effectLst/>
                        <a:latin typeface="PingFang SC" panose="020B0400000000000000" pitchFamily="34" charset="-122"/>
                        <a:ea typeface="PingFang SC" panose="020B0400000000000000" pitchFamily="34" charset="-122"/>
                      </a:endParaRPr>
                    </a:p>
                  </a:txBody>
                  <a:tcPr marL="13227" marR="13227" marT="13227" marB="13227" anchor="ctr" anchorCtr="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648824">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b="1" kern="1200" dirty="0" smtClean="0">
                          <a:effectLst/>
                          <a:latin typeface="PingFang SC" panose="020B0400000000000000" pitchFamily="34" charset="-122"/>
                          <a:ea typeface="PingFang SC" panose="020B0400000000000000" pitchFamily="34" charset="-122"/>
                        </a:rPr>
                        <a:t>食品安全</a:t>
                      </a:r>
                      <a:r>
                        <a:rPr lang="zh-CN" altLang="zh-CN" sz="1200" b="1" kern="1200" dirty="0" smtClean="0">
                          <a:effectLst/>
                          <a:latin typeface="PingFang SC" panose="020B0400000000000000" pitchFamily="34" charset="-122"/>
                          <a:ea typeface="PingFang SC" panose="020B0400000000000000" pitchFamily="34" charset="-122"/>
                        </a:rPr>
                        <a:t>进校园</a:t>
                      </a:r>
                      <a:endParaRPr lang="en-US" altLang="zh-CN" sz="1200" b="1" kern="1200" dirty="0" smtClean="0">
                        <a:effectLst/>
                        <a:latin typeface="PingFang SC" panose="020B0400000000000000" pitchFamily="34" charset="-122"/>
                        <a:ea typeface="PingFang SC" panose="020B0400000000000000" pitchFamily="34" charset="-122"/>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zh-CN" sz="1200" b="1" kern="1200" dirty="0" smtClean="0">
                          <a:effectLst/>
                          <a:latin typeface="PingFang SC" panose="020B0400000000000000" pitchFamily="34" charset="-122"/>
                          <a:ea typeface="PingFang SC" panose="020B0400000000000000" pitchFamily="34" charset="-122"/>
                        </a:rPr>
                        <a:t>（食品安全科普公开课</a:t>
                      </a:r>
                      <a:r>
                        <a:rPr lang="zh-CN" altLang="en-US" sz="1200" b="1" kern="1200" dirty="0" smtClean="0">
                          <a:effectLst/>
                          <a:latin typeface="PingFang SC" panose="020B0400000000000000" pitchFamily="34" charset="-122"/>
                          <a:ea typeface="PingFang SC" panose="020B0400000000000000" pitchFamily="34" charset="-122"/>
                        </a:rPr>
                        <a:t>）</a:t>
                      </a:r>
                      <a:endParaRPr lang="zh-CN" altLang="en-US" sz="1200" b="1" kern="1200" dirty="0">
                        <a:solidFill>
                          <a:schemeClr val="tx1"/>
                        </a:solidFill>
                        <a:effectLst/>
                        <a:latin typeface="PingFang SC" panose="020B0400000000000000" pitchFamily="34" charset="-122"/>
                        <a:ea typeface="PingFang SC" panose="020B0400000000000000" pitchFamily="34" charset="-122"/>
                        <a:cs typeface="+mn-ea"/>
                      </a:endParaRPr>
                    </a:p>
                  </a:txBody>
                  <a:tcPr marL="13227" marR="13227" marT="13227" marB="13227" anchor="ctr" anchorCtr="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4D4D4"/>
                    </a:solidFill>
                  </a:tcPr>
                </a:tc>
                <a:tc>
                  <a:txBody>
                    <a:bodyPr/>
                    <a:lstStyle/>
                    <a:p>
                      <a:endParaRPr lang="zh-CN" altLang="en-US" sz="1200" dirty="0">
                        <a:solidFill>
                          <a:schemeClr val="tx1"/>
                        </a:solidFill>
                        <a:effectLst/>
                        <a:latin typeface="PingFang SC" panose="020B0400000000000000" pitchFamily="34" charset="-122"/>
                        <a:ea typeface="PingFang SC" panose="020B0400000000000000" pitchFamily="34" charset="-122"/>
                      </a:endParaRPr>
                    </a:p>
                  </a:txBody>
                  <a:tcPr marL="13227" marR="13227" marT="13227" marB="13227" anchor="ctr" anchorCtr="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zh-CN" altLang="en-US" sz="1200" dirty="0" smtClean="0">
                          <a:solidFill>
                            <a:schemeClr val="tx1"/>
                          </a:solidFill>
                          <a:effectLst/>
                          <a:latin typeface="PingFang SC" panose="020B0400000000000000" pitchFamily="34" charset="-122"/>
                          <a:ea typeface="PingFang SC" panose="020B0400000000000000" pitchFamily="34" charset="-122"/>
                        </a:rPr>
                        <a:t>线上活动</a:t>
                      </a:r>
                      <a:r>
                        <a:rPr lang="en-US" altLang="zh-CN" sz="1200" dirty="0" smtClean="0">
                          <a:solidFill>
                            <a:schemeClr val="tx1"/>
                          </a:solidFill>
                          <a:effectLst/>
                          <a:latin typeface="PingFang SC" panose="020B0400000000000000" pitchFamily="34" charset="-122"/>
                          <a:ea typeface="PingFang SC" panose="020B0400000000000000" pitchFamily="34" charset="-122"/>
                        </a:rPr>
                        <a:t>+</a:t>
                      </a:r>
                      <a:r>
                        <a:rPr lang="zh-CN" altLang="en-US" sz="1200" dirty="0" smtClean="0">
                          <a:solidFill>
                            <a:schemeClr val="tx1"/>
                          </a:solidFill>
                          <a:effectLst/>
                          <a:latin typeface="PingFang SC" panose="020B0400000000000000" pitchFamily="34" charset="-122"/>
                          <a:ea typeface="PingFang SC" panose="020B0400000000000000" pitchFamily="34" charset="-122"/>
                          <a:cs typeface="+mn-ea"/>
                        </a:rPr>
                        <a:t>同步直播</a:t>
                      </a:r>
                      <a:endParaRPr lang="zh-CN" altLang="en-US" sz="1200" dirty="0">
                        <a:solidFill>
                          <a:schemeClr val="tx1"/>
                        </a:solidFill>
                        <a:effectLst/>
                        <a:latin typeface="PingFang SC" panose="020B0400000000000000" pitchFamily="34" charset="-122"/>
                        <a:ea typeface="PingFang SC" panose="020B0400000000000000" pitchFamily="34" charset="-122"/>
                      </a:endParaRPr>
                    </a:p>
                  </a:txBody>
                  <a:tcPr marL="13227" marR="13227" marT="13227" marB="13227" anchor="ctr" anchorCtr="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zh-CN" altLang="en-US" sz="1200" dirty="0">
                          <a:solidFill>
                            <a:schemeClr val="tx1"/>
                          </a:solidFill>
                          <a:effectLst/>
                          <a:latin typeface="PingFang SC" panose="020B0400000000000000" pitchFamily="34" charset="-122"/>
                          <a:ea typeface="PingFang SC" panose="020B0400000000000000" pitchFamily="34" charset="-122"/>
                        </a:rPr>
                        <a:t>中经</a:t>
                      </a:r>
                      <a:r>
                        <a:rPr lang="zh-CN" altLang="en-US" sz="1200" dirty="0" smtClean="0">
                          <a:solidFill>
                            <a:schemeClr val="tx1"/>
                          </a:solidFill>
                          <a:effectLst/>
                          <a:latin typeface="PingFang SC" panose="020B0400000000000000" pitchFamily="34" charset="-122"/>
                          <a:ea typeface="PingFang SC" panose="020B0400000000000000" pitchFamily="34" charset="-122"/>
                        </a:rPr>
                        <a:t>网、中国食品安全</a:t>
                      </a:r>
                      <a:r>
                        <a:rPr lang="en-US" altLang="zh-CN" sz="1200" dirty="0" smtClean="0">
                          <a:solidFill>
                            <a:schemeClr val="tx1"/>
                          </a:solidFill>
                          <a:effectLst/>
                          <a:latin typeface="PingFang SC" panose="020B0400000000000000" pitchFamily="34" charset="-122"/>
                          <a:ea typeface="PingFang SC" panose="020B0400000000000000" pitchFamily="34" charset="-122"/>
                        </a:rPr>
                        <a:t>30</a:t>
                      </a:r>
                      <a:r>
                        <a:rPr lang="zh-CN" altLang="en-US" sz="1200" dirty="0" smtClean="0">
                          <a:solidFill>
                            <a:schemeClr val="tx1"/>
                          </a:solidFill>
                          <a:effectLst/>
                          <a:latin typeface="PingFang SC" panose="020B0400000000000000" pitchFamily="34" charset="-122"/>
                          <a:ea typeface="PingFang SC" panose="020B0400000000000000" pitchFamily="34" charset="-122"/>
                        </a:rPr>
                        <a:t>人论坛</a:t>
                      </a:r>
                      <a:endParaRPr lang="zh-CN" altLang="en-US" sz="1200" dirty="0">
                        <a:solidFill>
                          <a:schemeClr val="tx1"/>
                        </a:solidFill>
                        <a:effectLst/>
                        <a:latin typeface="PingFang SC" panose="020B0400000000000000" pitchFamily="34" charset="-122"/>
                        <a:ea typeface="PingFang SC" panose="020B0400000000000000" pitchFamily="34" charset="-122"/>
                      </a:endParaRPr>
                    </a:p>
                  </a:txBody>
                  <a:tcPr marL="13227" marR="13227" marT="13227" marB="13227" anchor="ctr" anchorCtr="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640672">
                <a:tc>
                  <a:txBody>
                    <a:bodyPr/>
                    <a:lstStyle/>
                    <a:p>
                      <a:pPr algn="ctr">
                        <a:lnSpc>
                          <a:spcPct val="200000"/>
                        </a:lnSpc>
                      </a:pPr>
                      <a:r>
                        <a:rPr lang="zh-CN" altLang="zh-CN" sz="1200" b="1" kern="1200" dirty="0" smtClean="0">
                          <a:effectLst/>
                          <a:latin typeface="PingFang SC" panose="020B0400000000000000" pitchFamily="34" charset="-122"/>
                          <a:ea typeface="PingFang SC" panose="020B0400000000000000" pitchFamily="34" charset="-122"/>
                        </a:rPr>
                        <a:t>食品安全科普</a:t>
                      </a:r>
                      <a:r>
                        <a:rPr lang="zh-CN" altLang="en-US" sz="1200" b="1" kern="1200" dirty="0" smtClean="0">
                          <a:effectLst/>
                          <a:latin typeface="PingFang SC" panose="020B0400000000000000" pitchFamily="34" charset="-122"/>
                          <a:ea typeface="PingFang SC" panose="020B0400000000000000" pitchFamily="34" charset="-122"/>
                        </a:rPr>
                        <a:t>互动</a:t>
                      </a:r>
                      <a:r>
                        <a:rPr lang="zh-CN" altLang="zh-CN" sz="1200" b="1" kern="1200" dirty="0" smtClean="0">
                          <a:effectLst/>
                          <a:latin typeface="PingFang SC" panose="020B0400000000000000" pitchFamily="34" charset="-122"/>
                          <a:ea typeface="PingFang SC" panose="020B0400000000000000" pitchFamily="34" charset="-122"/>
                        </a:rPr>
                        <a:t>直播</a:t>
                      </a:r>
                      <a:r>
                        <a:rPr lang="zh-CN" altLang="zh-CN" sz="1200" b="1" dirty="0" smtClean="0">
                          <a:effectLst/>
                          <a:latin typeface="PingFang SC" panose="020B0400000000000000" pitchFamily="34" charset="-122"/>
                          <a:ea typeface="PingFang SC" panose="020B0400000000000000" pitchFamily="34" charset="-122"/>
                        </a:rPr>
                        <a:t> </a:t>
                      </a:r>
                      <a:endParaRPr lang="zh-CN" altLang="en-US" sz="1200" b="1" dirty="0">
                        <a:latin typeface="PingFang SC" panose="020B0400000000000000" pitchFamily="34" charset="-122"/>
                        <a:ea typeface="PingFang SC" panose="020B0400000000000000" pitchFamily="34" charset="-122"/>
                      </a:endParaRPr>
                    </a:p>
                  </a:txBody>
                  <a:tcPr marL="13227" marR="13227" marT="13227" marB="13227" anchor="ctr" anchorCtr="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4D4D4"/>
                    </a:solidFill>
                  </a:tcPr>
                </a:tc>
                <a:tc>
                  <a:txBody>
                    <a:bodyPr/>
                    <a:lstStyle/>
                    <a:p>
                      <a:endParaRPr lang="zh-CN" altLang="en-US" sz="1200" dirty="0">
                        <a:solidFill>
                          <a:schemeClr val="tx1"/>
                        </a:solidFill>
                        <a:effectLst/>
                        <a:latin typeface="PingFang SC" panose="020B0400000000000000" pitchFamily="34" charset="-122"/>
                        <a:ea typeface="PingFang SC" panose="020B0400000000000000" pitchFamily="34" charset="-122"/>
                      </a:endParaRPr>
                    </a:p>
                  </a:txBody>
                  <a:tcPr marL="13227" marR="13227" marT="13227" marB="13227" anchor="ctr" anchorCtr="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zh-CN" altLang="en-US" sz="1200" dirty="0" smtClean="0">
                          <a:solidFill>
                            <a:schemeClr val="tx1"/>
                          </a:solidFill>
                          <a:effectLst/>
                          <a:latin typeface="PingFang SC" panose="020B0400000000000000" pitchFamily="34" charset="-122"/>
                          <a:ea typeface="PingFang SC" panose="020B0400000000000000" pitchFamily="34" charset="-122"/>
                        </a:rPr>
                        <a:t>线上活动</a:t>
                      </a:r>
                      <a:r>
                        <a:rPr lang="en-US" altLang="zh-CN" sz="1200" dirty="0" smtClean="0">
                          <a:solidFill>
                            <a:schemeClr val="tx1"/>
                          </a:solidFill>
                          <a:effectLst/>
                          <a:latin typeface="PingFang SC" panose="020B0400000000000000" pitchFamily="34" charset="-122"/>
                          <a:ea typeface="PingFang SC" panose="020B0400000000000000" pitchFamily="34" charset="-122"/>
                        </a:rPr>
                        <a:t>+</a:t>
                      </a:r>
                      <a:r>
                        <a:rPr lang="zh-CN" altLang="en-US" sz="1200" dirty="0" smtClean="0">
                          <a:solidFill>
                            <a:schemeClr val="tx1"/>
                          </a:solidFill>
                          <a:effectLst/>
                          <a:latin typeface="PingFang SC" panose="020B0400000000000000" pitchFamily="34" charset="-122"/>
                          <a:ea typeface="PingFang SC" panose="020B0400000000000000" pitchFamily="34" charset="-122"/>
                          <a:cs typeface="+mn-ea"/>
                        </a:rPr>
                        <a:t>同步直播</a:t>
                      </a:r>
                      <a:endParaRPr lang="zh-CN" altLang="en-US" sz="1200" dirty="0">
                        <a:solidFill>
                          <a:schemeClr val="tx1"/>
                        </a:solidFill>
                        <a:effectLst/>
                        <a:latin typeface="PingFang SC" panose="020B0400000000000000" pitchFamily="34" charset="-122"/>
                        <a:ea typeface="PingFang SC" panose="020B0400000000000000" pitchFamily="34" charset="-122"/>
                      </a:endParaRPr>
                    </a:p>
                  </a:txBody>
                  <a:tcPr marL="13227" marR="13227" marT="13227" marB="13227" anchor="ctr" anchorCtr="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br>
                        <a:rPr lang="zh-CN" altLang="en-US" sz="1200" dirty="0">
                          <a:solidFill>
                            <a:schemeClr val="tx1"/>
                          </a:solidFill>
                          <a:effectLst/>
                          <a:latin typeface="PingFang SC" panose="020B0400000000000000" pitchFamily="34" charset="-122"/>
                          <a:ea typeface="PingFang SC" panose="020B0400000000000000" pitchFamily="34" charset="-122"/>
                          <a:cs typeface="+mn-ea"/>
                        </a:rPr>
                      </a:br>
                      <a:r>
                        <a:rPr lang="zh-CN" altLang="en-US" sz="1200" dirty="0">
                          <a:solidFill>
                            <a:schemeClr val="tx1"/>
                          </a:solidFill>
                          <a:effectLst/>
                          <a:latin typeface="PingFang SC" panose="020B0400000000000000" pitchFamily="34" charset="-122"/>
                          <a:ea typeface="PingFang SC" panose="020B0400000000000000" pitchFamily="34" charset="-122"/>
                          <a:cs typeface="+mn-ea"/>
                        </a:rPr>
                        <a:t>中经</a:t>
                      </a:r>
                      <a:r>
                        <a:rPr lang="zh-CN" altLang="en-US" sz="1200" dirty="0" smtClean="0">
                          <a:solidFill>
                            <a:schemeClr val="tx1"/>
                          </a:solidFill>
                          <a:effectLst/>
                          <a:latin typeface="PingFang SC" panose="020B0400000000000000" pitchFamily="34" charset="-122"/>
                          <a:ea typeface="PingFang SC" panose="020B0400000000000000" pitchFamily="34" charset="-122"/>
                          <a:cs typeface="+mn-ea"/>
                        </a:rPr>
                        <a:t>网、</a:t>
                      </a:r>
                      <a:r>
                        <a:rPr lang="zh-CN" altLang="en-US" sz="1200" dirty="0" smtClean="0">
                          <a:solidFill>
                            <a:schemeClr val="tx1"/>
                          </a:solidFill>
                          <a:effectLst/>
                          <a:latin typeface="PingFang SC" panose="020B0400000000000000" pitchFamily="34" charset="-122"/>
                          <a:ea typeface="PingFang SC" panose="020B0400000000000000" pitchFamily="34" charset="-122"/>
                        </a:rPr>
                        <a:t>科信食品与营养信息交流中心、中国食品安全</a:t>
                      </a:r>
                      <a:r>
                        <a:rPr lang="en-US" altLang="zh-CN" sz="1200" dirty="0" smtClean="0">
                          <a:solidFill>
                            <a:schemeClr val="tx1"/>
                          </a:solidFill>
                          <a:effectLst/>
                          <a:latin typeface="PingFang SC" panose="020B0400000000000000" pitchFamily="34" charset="-122"/>
                          <a:ea typeface="PingFang SC" panose="020B0400000000000000" pitchFamily="34" charset="-122"/>
                        </a:rPr>
                        <a:t>30</a:t>
                      </a:r>
                      <a:r>
                        <a:rPr lang="zh-CN" altLang="en-US" sz="1200" dirty="0" smtClean="0">
                          <a:solidFill>
                            <a:schemeClr val="tx1"/>
                          </a:solidFill>
                          <a:effectLst/>
                          <a:latin typeface="PingFang SC" panose="020B0400000000000000" pitchFamily="34" charset="-122"/>
                          <a:ea typeface="PingFang SC" panose="020B0400000000000000" pitchFamily="34" charset="-122"/>
                        </a:rPr>
                        <a:t>人论坛</a:t>
                      </a:r>
                      <a:endParaRPr lang="zh-CN" altLang="en-US" sz="1200" dirty="0">
                        <a:solidFill>
                          <a:schemeClr val="tx1"/>
                        </a:solidFill>
                        <a:effectLst/>
                        <a:latin typeface="PingFang SC" panose="020B0400000000000000" pitchFamily="34" charset="-122"/>
                        <a:ea typeface="PingFang SC" panose="020B0400000000000000" pitchFamily="34" charset="-122"/>
                        <a:cs typeface="+mn-ea"/>
                      </a:endParaRPr>
                    </a:p>
                  </a:txBody>
                  <a:tcPr marL="13227" marR="13227" marT="13227" marB="13227" anchor="ctr" anchorCtr="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648280">
                <a:tc>
                  <a:txBody>
                    <a:bodyPr/>
                    <a:lstStyle/>
                    <a:p>
                      <a:pPr marL="0" marR="0" indent="0" algn="ctr" defTabSz="914400" rtl="0" eaLnBrk="1" fontAlgn="auto" latinLnBrk="0" hangingPunct="1">
                        <a:lnSpc>
                          <a:spcPct val="200000"/>
                        </a:lnSpc>
                        <a:spcBef>
                          <a:spcPts val="0"/>
                        </a:spcBef>
                        <a:spcAft>
                          <a:spcPts val="0"/>
                        </a:spcAft>
                        <a:buClrTx/>
                        <a:buSzTx/>
                        <a:buFontTx/>
                        <a:buNone/>
                        <a:defRPr/>
                      </a:pPr>
                      <a:r>
                        <a:rPr lang="zh-CN" altLang="en-US" sz="1200" b="1" dirty="0" smtClean="0">
                          <a:latin typeface="PingFang SC" panose="020B0400000000000000" pitchFamily="34" charset="-122"/>
                          <a:ea typeface="PingFang SC" panose="020B0400000000000000" pitchFamily="34" charset="-122"/>
                        </a:rPr>
                        <a:t>媒体训练营 </a:t>
                      </a:r>
                      <a:endParaRPr lang="zh-CN" altLang="en-US" sz="1200" b="1" dirty="0">
                        <a:latin typeface="PingFang SC" panose="020B0400000000000000" pitchFamily="34" charset="-122"/>
                        <a:ea typeface="PingFang SC" panose="020B0400000000000000" pitchFamily="34" charset="-122"/>
                      </a:endParaRPr>
                    </a:p>
                  </a:txBody>
                  <a:tcPr marL="13227" marR="13227" marT="13227" marB="13227" anchor="ctr" anchorCtr="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4D4D4"/>
                    </a:solidFill>
                  </a:tcPr>
                </a:tc>
                <a:tc>
                  <a:txBody>
                    <a:bodyPr/>
                    <a:lstStyle/>
                    <a:p>
                      <a:pPr>
                        <a:buNone/>
                      </a:pPr>
                      <a:endParaRPr lang="zh-CN" altLang="en-US" sz="1200" dirty="0">
                        <a:solidFill>
                          <a:schemeClr val="tx1"/>
                        </a:solidFill>
                        <a:effectLst/>
                        <a:latin typeface="PingFang SC" panose="020B0400000000000000" pitchFamily="34" charset="-122"/>
                        <a:ea typeface="PingFang SC" panose="020B0400000000000000" pitchFamily="34" charset="-122"/>
                      </a:endParaRPr>
                    </a:p>
                  </a:txBody>
                  <a:tcPr marL="13227" marR="13227" marT="13227" marB="13227" anchor="ctr" anchorCtr="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zh-CN" altLang="en-US" sz="1200" dirty="0" smtClean="0">
                          <a:solidFill>
                            <a:schemeClr val="tx1"/>
                          </a:solidFill>
                          <a:effectLst/>
                          <a:latin typeface="PingFang SC" panose="020B0400000000000000" pitchFamily="34" charset="-122"/>
                          <a:ea typeface="PingFang SC" panose="020B0400000000000000" pitchFamily="34" charset="-122"/>
                        </a:rPr>
                        <a:t>线上活动</a:t>
                      </a:r>
                      <a:r>
                        <a:rPr lang="en-US" altLang="zh-CN" sz="1200" dirty="0" smtClean="0">
                          <a:solidFill>
                            <a:schemeClr val="tx1"/>
                          </a:solidFill>
                          <a:effectLst/>
                          <a:latin typeface="PingFang SC" panose="020B0400000000000000" pitchFamily="34" charset="-122"/>
                          <a:ea typeface="PingFang SC" panose="020B0400000000000000" pitchFamily="34" charset="-122"/>
                        </a:rPr>
                        <a:t>+</a:t>
                      </a:r>
                      <a:r>
                        <a:rPr lang="zh-CN" altLang="en-US" sz="1200" dirty="0" smtClean="0">
                          <a:solidFill>
                            <a:schemeClr val="tx1"/>
                          </a:solidFill>
                          <a:effectLst/>
                          <a:latin typeface="PingFang SC" panose="020B0400000000000000" pitchFamily="34" charset="-122"/>
                          <a:ea typeface="PingFang SC" panose="020B0400000000000000" pitchFamily="34" charset="-122"/>
                          <a:cs typeface="+mn-ea"/>
                        </a:rPr>
                        <a:t>同步直播</a:t>
                      </a:r>
                      <a:endParaRPr lang="zh-CN" altLang="en-US" sz="1200" dirty="0">
                        <a:solidFill>
                          <a:schemeClr val="tx1"/>
                        </a:solidFill>
                        <a:effectLst/>
                        <a:latin typeface="PingFang SC" panose="020B0400000000000000" pitchFamily="34" charset="-122"/>
                        <a:ea typeface="PingFang SC" panose="020B0400000000000000" pitchFamily="34" charset="-122"/>
                      </a:endParaRPr>
                    </a:p>
                  </a:txBody>
                  <a:tcPr marL="13227" marR="13227" marT="13227" marB="13227" anchor="ctr" anchorCtr="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buNone/>
                      </a:pPr>
                      <a:r>
                        <a:rPr lang="zh-CN" altLang="en-US" sz="1200" dirty="0">
                          <a:solidFill>
                            <a:schemeClr val="tx1"/>
                          </a:solidFill>
                          <a:effectLst/>
                          <a:latin typeface="PingFang SC" panose="020B0400000000000000" pitchFamily="34" charset="-122"/>
                          <a:ea typeface="PingFang SC" panose="020B0400000000000000" pitchFamily="34" charset="-122"/>
                          <a:cs typeface="+mn-ea"/>
                        </a:rPr>
                        <a:t>中经</a:t>
                      </a:r>
                      <a:r>
                        <a:rPr lang="zh-CN" altLang="en-US" sz="1200" dirty="0" smtClean="0">
                          <a:solidFill>
                            <a:schemeClr val="tx1"/>
                          </a:solidFill>
                          <a:effectLst/>
                          <a:latin typeface="PingFang SC" panose="020B0400000000000000" pitchFamily="34" charset="-122"/>
                          <a:ea typeface="PingFang SC" panose="020B0400000000000000" pitchFamily="34" charset="-122"/>
                          <a:cs typeface="+mn-ea"/>
                        </a:rPr>
                        <a:t>网、中国食品安全</a:t>
                      </a:r>
                      <a:r>
                        <a:rPr lang="en-US" altLang="zh-CN" sz="1200" dirty="0" smtClean="0">
                          <a:solidFill>
                            <a:schemeClr val="tx1"/>
                          </a:solidFill>
                          <a:effectLst/>
                          <a:latin typeface="PingFang SC" panose="020B0400000000000000" pitchFamily="34" charset="-122"/>
                          <a:ea typeface="PingFang SC" panose="020B0400000000000000" pitchFamily="34" charset="-122"/>
                          <a:cs typeface="+mn-ea"/>
                        </a:rPr>
                        <a:t>30</a:t>
                      </a:r>
                      <a:r>
                        <a:rPr lang="zh-CN" altLang="en-US" sz="1200" dirty="0" smtClean="0">
                          <a:solidFill>
                            <a:schemeClr val="tx1"/>
                          </a:solidFill>
                          <a:effectLst/>
                          <a:latin typeface="PingFang SC" panose="020B0400000000000000" pitchFamily="34" charset="-122"/>
                          <a:ea typeface="PingFang SC" panose="020B0400000000000000" pitchFamily="34" charset="-122"/>
                          <a:cs typeface="+mn-ea"/>
                        </a:rPr>
                        <a:t>人论坛</a:t>
                      </a:r>
                      <a:endParaRPr lang="zh-CN" altLang="en-US" sz="1200" dirty="0">
                        <a:solidFill>
                          <a:schemeClr val="tx1"/>
                        </a:solidFill>
                        <a:effectLst/>
                        <a:latin typeface="PingFang SC" panose="020B0400000000000000" pitchFamily="34" charset="-122"/>
                        <a:ea typeface="PingFang SC" panose="020B0400000000000000" pitchFamily="34" charset="-122"/>
                        <a:cs typeface="+mn-ea"/>
                      </a:endParaRPr>
                    </a:p>
                  </a:txBody>
                  <a:tcPr marL="13227" marR="13227" marT="13227" marB="13227" anchor="ctr" anchorCtr="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pic>
        <p:nvPicPr>
          <p:cNvPr id="12" name="图片 11" descr="食安AI"/>
          <p:cNvPicPr>
            <a:picLocks noChangeAspect="1"/>
          </p:cNvPicPr>
          <p:nvPr/>
        </p:nvPicPr>
        <p:blipFill>
          <a:blip r:embed="rId2" cstate="print"/>
          <a:stretch>
            <a:fillRect/>
          </a:stretch>
        </p:blipFill>
        <p:spPr>
          <a:xfrm>
            <a:off x="0" y="1534795"/>
            <a:ext cx="1095375" cy="110045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p:cNvSpPr/>
          <p:nvPr>
            <p:custDataLst>
              <p:tags r:id="rId1"/>
            </p:custDataLst>
          </p:nvPr>
        </p:nvSpPr>
        <p:spPr>
          <a:xfrm>
            <a:off x="0" y="0"/>
            <a:ext cx="4064400"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latin typeface="PingFang SC" panose="020B0400000000000000" pitchFamily="34" charset="-122"/>
              <a:ea typeface="PingFang SC" panose="020B0400000000000000" pitchFamily="34" charset="-122"/>
            </a:endParaRPr>
          </a:p>
        </p:txBody>
      </p:sp>
      <p:sp>
        <p:nvSpPr>
          <p:cNvPr id="10" name="文本框 9"/>
          <p:cNvSpPr txBox="1"/>
          <p:nvPr>
            <p:custDataLst>
              <p:tags r:id="rId2"/>
            </p:custDataLst>
          </p:nvPr>
        </p:nvSpPr>
        <p:spPr>
          <a:xfrm>
            <a:off x="763200" y="1178175"/>
            <a:ext cx="2692800" cy="2274854"/>
          </a:xfrm>
          <a:prstGeom prst="rect">
            <a:avLst/>
          </a:prstGeom>
          <a:noFill/>
        </p:spPr>
        <p:txBody>
          <a:bodyPr wrap="square" lIns="46800" rIns="46800" rtlCol="0" anchor="t" anchorCtr="0">
            <a:normAutofit/>
          </a:bodyPr>
          <a:lstStyle/>
          <a:p>
            <a:pPr lvl="0">
              <a:lnSpc>
                <a:spcPct val="110000"/>
              </a:lnSpc>
              <a:defRPr/>
            </a:pPr>
            <a:r>
              <a:rPr lang="zh-CN" altLang="en-US" sz="4400" b="1" spc="100" dirty="0">
                <a:solidFill>
                  <a:schemeClr val="bg1"/>
                </a:solidFill>
                <a:latin typeface="PingFang SC" panose="020B0400000000000000" pitchFamily="34" charset="-122"/>
                <a:ea typeface="PingFang SC" panose="020B0400000000000000" pitchFamily="34" charset="-122"/>
              </a:rPr>
              <a:t>中国食品安全论坛</a:t>
            </a:r>
            <a:endParaRPr lang="zh-CN" altLang="en-US" sz="4400" b="1" spc="100" dirty="0">
              <a:solidFill>
                <a:schemeClr val="bg1"/>
              </a:solidFill>
              <a:latin typeface="PingFang SC" panose="020B0400000000000000" pitchFamily="34" charset="-122"/>
              <a:ea typeface="PingFang SC" panose="020B0400000000000000" pitchFamily="34" charset="-122"/>
            </a:endParaRPr>
          </a:p>
        </p:txBody>
      </p:sp>
      <p:sp>
        <p:nvSpPr>
          <p:cNvPr id="11" name="文本框 10"/>
          <p:cNvSpPr txBox="1"/>
          <p:nvPr>
            <p:custDataLst>
              <p:tags r:id="rId3"/>
            </p:custDataLst>
          </p:nvPr>
        </p:nvSpPr>
        <p:spPr>
          <a:xfrm>
            <a:off x="685800" y="3045460"/>
            <a:ext cx="2693035" cy="981710"/>
          </a:xfrm>
          <a:prstGeom prst="rect">
            <a:avLst/>
          </a:prstGeom>
          <a:noFill/>
        </p:spPr>
        <p:txBody>
          <a:bodyPr wrap="square" rtlCol="0">
            <a:normAutofit/>
          </a:bodyPr>
          <a:lstStyle/>
          <a:p>
            <a:pPr lvl="0" algn="ctr">
              <a:lnSpc>
                <a:spcPct val="130000"/>
              </a:lnSpc>
              <a:spcAft>
                <a:spcPts val="800"/>
              </a:spcAft>
              <a:defRPr/>
            </a:pPr>
            <a:r>
              <a:rPr lang="zh-CN" altLang="en-US" dirty="0">
                <a:solidFill>
                  <a:schemeClr val="bg1"/>
                </a:solidFill>
                <a:latin typeface="PingFang SC" panose="020B0400000000000000" pitchFamily="34" charset="-122"/>
                <a:ea typeface="PingFang SC" panose="020B0400000000000000" pitchFamily="34" charset="-122"/>
                <a:sym typeface="+mn-ea"/>
              </a:rPr>
              <a:t>尚德守法</a:t>
            </a:r>
            <a:endParaRPr lang="zh-CN" altLang="en-US" dirty="0">
              <a:solidFill>
                <a:schemeClr val="bg1"/>
              </a:solidFill>
              <a:latin typeface="PingFang SC" panose="020B0400000000000000" pitchFamily="34" charset="-122"/>
              <a:ea typeface="PingFang SC" panose="020B0400000000000000" pitchFamily="34" charset="-122"/>
              <a:sym typeface="+mn-ea"/>
            </a:endParaRPr>
          </a:p>
          <a:p>
            <a:pPr lvl="0" algn="ctr">
              <a:lnSpc>
                <a:spcPct val="130000"/>
              </a:lnSpc>
              <a:spcAft>
                <a:spcPts val="800"/>
              </a:spcAft>
              <a:defRPr/>
            </a:pPr>
            <a:r>
              <a:rPr lang="zh-CN" altLang="en-US" dirty="0">
                <a:solidFill>
                  <a:schemeClr val="bg1"/>
                </a:solidFill>
                <a:latin typeface="PingFang SC" panose="020B0400000000000000" pitchFamily="34" charset="-122"/>
                <a:ea typeface="PingFang SC" panose="020B0400000000000000" pitchFamily="34" charset="-122"/>
                <a:sym typeface="+mn-ea"/>
              </a:rPr>
              <a:t>共治共享食品安全</a:t>
            </a:r>
            <a:endParaRPr lang="zh-CN" altLang="en-US" dirty="0">
              <a:solidFill>
                <a:schemeClr val="bg1"/>
              </a:solidFill>
              <a:latin typeface="PingFang SC" panose="020B0400000000000000" pitchFamily="34" charset="-122"/>
              <a:ea typeface="PingFang SC" panose="020B0400000000000000" pitchFamily="34" charset="-122"/>
              <a:sym typeface="+mn-ea"/>
            </a:endParaRPr>
          </a:p>
        </p:txBody>
      </p:sp>
      <p:cxnSp>
        <p:nvCxnSpPr>
          <p:cNvPr id="12" name="直接连接符 11"/>
          <p:cNvCxnSpPr/>
          <p:nvPr>
            <p:custDataLst>
              <p:tags r:id="rId4"/>
            </p:custDataLst>
          </p:nvPr>
        </p:nvCxnSpPr>
        <p:spPr>
          <a:xfrm>
            <a:off x="8946844" y="3630540"/>
            <a:ext cx="262100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custDataLst>
              <p:tags r:id="rId5"/>
            </p:custDataLst>
          </p:nvPr>
        </p:nvSpPr>
        <p:spPr>
          <a:xfrm>
            <a:off x="8963378" y="2675467"/>
            <a:ext cx="2652092" cy="955950"/>
          </a:xfrm>
          <a:prstGeom prst="rect">
            <a:avLst/>
          </a:prstGeom>
          <a:noFill/>
        </p:spPr>
        <p:txBody>
          <a:bodyPr wrap="square" lIns="90000" tIns="0" rIns="90000" bIns="46800" anchor="t">
            <a:normAutofit/>
          </a:bodyPr>
          <a:lstStyle/>
          <a:p>
            <a:pPr defTabSz="913765">
              <a:lnSpc>
                <a:spcPct val="120000"/>
              </a:lnSpc>
              <a:spcBef>
                <a:spcPct val="0"/>
              </a:spcBef>
              <a:defRPr/>
            </a:pPr>
            <a:r>
              <a:rPr lang="zh-CN" altLang="en-US" sz="1200" spc="150" dirty="0" smtClean="0">
                <a:latin typeface="PingFang SC" panose="020B0400000000000000" pitchFamily="34" charset="-122"/>
                <a:ea typeface="PingFang SC" panose="020B0400000000000000" pitchFamily="34" charset="-122"/>
                <a:sym typeface="Arial" panose="020B0604020202020204" pitchFamily="34" charset="0"/>
              </a:rPr>
              <a:t>     食</a:t>
            </a:r>
            <a:r>
              <a:rPr lang="zh-CN" altLang="en-US" sz="1200" spc="150" dirty="0">
                <a:latin typeface="PingFang SC" panose="020B0400000000000000" pitchFamily="34" charset="-122"/>
                <a:ea typeface="PingFang SC" panose="020B0400000000000000" pitchFamily="34" charset="-122"/>
                <a:sym typeface="Arial" panose="020B0604020202020204" pitchFamily="34" charset="0"/>
              </a:rPr>
              <a:t>安周启动仪式后，作为食安周国家层面重要活动之一的食安展上线开幕。</a:t>
            </a:r>
            <a:endParaRPr lang="zh-CN" altLang="en-US" sz="1200" spc="150" dirty="0">
              <a:solidFill>
                <a:schemeClr val="tx1"/>
              </a:solidFill>
              <a:latin typeface="PingFang SC" panose="020B0400000000000000" pitchFamily="34" charset="-122"/>
              <a:ea typeface="PingFang SC" panose="020B0400000000000000" pitchFamily="34" charset="-122"/>
              <a:sym typeface="Arial" panose="020B0604020202020204" pitchFamily="34" charset="0"/>
            </a:endParaRPr>
          </a:p>
        </p:txBody>
      </p:sp>
      <p:sp>
        <p:nvSpPr>
          <p:cNvPr id="16" name="文本框 15"/>
          <p:cNvSpPr txBox="1"/>
          <p:nvPr>
            <p:custDataLst>
              <p:tags r:id="rId6"/>
            </p:custDataLst>
          </p:nvPr>
        </p:nvSpPr>
        <p:spPr>
          <a:xfrm>
            <a:off x="8489244" y="2032001"/>
            <a:ext cx="3126226" cy="451556"/>
          </a:xfrm>
          <a:prstGeom prst="rect">
            <a:avLst/>
          </a:prstGeom>
          <a:noFill/>
        </p:spPr>
        <p:txBody>
          <a:bodyPr wrap="square" lIns="90000" tIns="46800" rIns="90000" bIns="0" anchor="b" anchorCtr="0">
            <a:normAutofit/>
          </a:bodyPr>
          <a:lstStyle/>
          <a:p>
            <a:pPr defTabSz="913765">
              <a:lnSpc>
                <a:spcPct val="120000"/>
              </a:lnSpc>
              <a:spcBef>
                <a:spcPct val="0"/>
              </a:spcBef>
              <a:defRPr/>
            </a:pPr>
            <a:r>
              <a:rPr lang="zh-CN" altLang="en-US" b="1" spc="300" dirty="0">
                <a:solidFill>
                  <a:schemeClr val="accent1"/>
                </a:solidFill>
                <a:latin typeface="PingFang SC" panose="020B0400000000000000" pitchFamily="34" charset="-122"/>
                <a:ea typeface="PingFang SC" panose="020B0400000000000000" pitchFamily="34" charset="-122"/>
                <a:sym typeface="Arial" panose="020B0604020202020204" pitchFamily="34" charset="0"/>
              </a:rPr>
              <a:t>食安展云展线上开幕式</a:t>
            </a:r>
            <a:endParaRPr lang="zh-CN" altLang="en-US" b="1" spc="300" dirty="0">
              <a:solidFill>
                <a:schemeClr val="accent1"/>
              </a:solidFill>
              <a:latin typeface="PingFang SC" panose="020B0400000000000000" pitchFamily="34" charset="-122"/>
              <a:ea typeface="PingFang SC" panose="020B0400000000000000" pitchFamily="34" charset="-122"/>
              <a:sym typeface="Arial" panose="020B0604020202020204" pitchFamily="34" charset="0"/>
            </a:endParaRPr>
          </a:p>
        </p:txBody>
      </p:sp>
      <p:sp>
        <p:nvSpPr>
          <p:cNvPr id="19" name="文本框 18"/>
          <p:cNvSpPr txBox="1"/>
          <p:nvPr>
            <p:custDataLst>
              <p:tags r:id="rId7"/>
            </p:custDataLst>
          </p:nvPr>
        </p:nvSpPr>
        <p:spPr>
          <a:xfrm>
            <a:off x="8952088" y="4026859"/>
            <a:ext cx="2663381" cy="1324073"/>
          </a:xfrm>
          <a:prstGeom prst="rect">
            <a:avLst/>
          </a:prstGeom>
          <a:noFill/>
        </p:spPr>
        <p:txBody>
          <a:bodyPr wrap="square" lIns="90000" tIns="0" rIns="90000" bIns="46800" anchor="t">
            <a:normAutofit/>
          </a:bodyPr>
          <a:lstStyle/>
          <a:p>
            <a:pPr defTabSz="913765">
              <a:lnSpc>
                <a:spcPct val="120000"/>
              </a:lnSpc>
              <a:spcBef>
                <a:spcPct val="0"/>
              </a:spcBef>
              <a:defRPr/>
            </a:pPr>
            <a:r>
              <a:rPr lang="zh-CN" altLang="en-US" sz="1200" spc="150" dirty="0" smtClean="0">
                <a:latin typeface="PingFang SC" panose="020B0400000000000000" pitchFamily="34" charset="-122"/>
                <a:ea typeface="PingFang SC" panose="020B0400000000000000" pitchFamily="34" charset="-122"/>
                <a:sym typeface="Arial" panose="020B0604020202020204" pitchFamily="34" charset="0"/>
              </a:rPr>
              <a:t>      重点活动直播期间，对</a:t>
            </a:r>
            <a:r>
              <a:rPr lang="zh-CN" altLang="en-US" sz="1200" spc="150" dirty="0">
                <a:latin typeface="PingFang SC" panose="020B0400000000000000" pitchFamily="34" charset="-122"/>
                <a:ea typeface="PingFang SC" panose="020B0400000000000000" pitchFamily="34" charset="-122"/>
                <a:sym typeface="Arial" panose="020B0604020202020204" pitchFamily="34" charset="0"/>
              </a:rPr>
              <a:t>优选</a:t>
            </a:r>
            <a:r>
              <a:rPr lang="zh-CN" altLang="en-US" sz="1200" spc="150" dirty="0" smtClean="0">
                <a:latin typeface="PingFang SC" panose="020B0400000000000000" pitchFamily="34" charset="-122"/>
                <a:ea typeface="PingFang SC" panose="020B0400000000000000" pitchFamily="34" charset="-122"/>
                <a:sym typeface="Arial" panose="020B0604020202020204" pitchFamily="34" charset="0"/>
              </a:rPr>
              <a:t>企业的使用创新食品安全技术生产的</a:t>
            </a:r>
            <a:r>
              <a:rPr lang="zh-CN" altLang="en-US" sz="1200" b="1" spc="150" dirty="0" smtClean="0">
                <a:solidFill>
                  <a:srgbClr val="00B050"/>
                </a:solidFill>
                <a:latin typeface="PingFang SC" panose="020B0400000000000000" pitchFamily="34" charset="-122"/>
                <a:ea typeface="PingFang SC" panose="020B0400000000000000" pitchFamily="34" charset="-122"/>
                <a:sym typeface="Arial" panose="020B0604020202020204" pitchFamily="34" charset="0"/>
              </a:rPr>
              <a:t>明星产品在直播间</a:t>
            </a:r>
            <a:r>
              <a:rPr lang="zh-CN" altLang="en-US" sz="1200" spc="150" dirty="0" smtClean="0">
                <a:latin typeface="PingFang SC" panose="020B0400000000000000" pitchFamily="34" charset="-122"/>
                <a:ea typeface="PingFang SC" panose="020B0400000000000000" pitchFamily="34" charset="-122"/>
                <a:sym typeface="Arial" panose="020B0604020202020204" pitchFamily="34" charset="0"/>
              </a:rPr>
              <a:t>进行</a:t>
            </a:r>
            <a:r>
              <a:rPr lang="zh-CN" altLang="en-US" sz="1200" spc="150" dirty="0">
                <a:latin typeface="PingFang SC" panose="020B0400000000000000" pitchFamily="34" charset="-122"/>
                <a:ea typeface="PingFang SC" panose="020B0400000000000000" pitchFamily="34" charset="-122"/>
                <a:sym typeface="Arial" panose="020B0604020202020204" pitchFamily="34" charset="0"/>
              </a:rPr>
              <a:t>展示，并结合线上进行矩阵传播。</a:t>
            </a:r>
            <a:endParaRPr lang="zh-CN" altLang="en-US" sz="1200" spc="150" dirty="0">
              <a:solidFill>
                <a:schemeClr val="tx1"/>
              </a:solidFill>
              <a:latin typeface="PingFang SC" panose="020B0400000000000000" pitchFamily="34" charset="-122"/>
              <a:ea typeface="PingFang SC" panose="020B0400000000000000" pitchFamily="34" charset="-122"/>
              <a:sym typeface="Arial" panose="020B0604020202020204" pitchFamily="34" charset="0"/>
            </a:endParaRPr>
          </a:p>
        </p:txBody>
      </p:sp>
      <p:sp>
        <p:nvSpPr>
          <p:cNvPr id="20" name="文本框 19"/>
          <p:cNvSpPr txBox="1"/>
          <p:nvPr>
            <p:custDataLst>
              <p:tags r:id="rId8"/>
            </p:custDataLst>
          </p:nvPr>
        </p:nvSpPr>
        <p:spPr>
          <a:xfrm>
            <a:off x="8946844" y="3556784"/>
            <a:ext cx="2668626" cy="404970"/>
          </a:xfrm>
          <a:prstGeom prst="rect">
            <a:avLst/>
          </a:prstGeom>
          <a:noFill/>
        </p:spPr>
        <p:txBody>
          <a:bodyPr wrap="square" lIns="90000" tIns="46800" rIns="90000" bIns="0" anchor="b" anchorCtr="0">
            <a:normAutofit/>
          </a:bodyPr>
          <a:lstStyle/>
          <a:p>
            <a:pPr defTabSz="913765">
              <a:lnSpc>
                <a:spcPct val="120000"/>
              </a:lnSpc>
              <a:spcBef>
                <a:spcPct val="0"/>
              </a:spcBef>
              <a:defRPr/>
            </a:pPr>
            <a:r>
              <a:rPr lang="zh-CN" altLang="en-US" sz="1600" b="1" spc="300" dirty="0">
                <a:solidFill>
                  <a:schemeClr val="accent1"/>
                </a:solidFill>
                <a:latin typeface="PingFang SC" panose="020B0400000000000000" pitchFamily="34" charset="-122"/>
                <a:ea typeface="PingFang SC" panose="020B0400000000000000" pitchFamily="34" charset="-122"/>
                <a:sym typeface="Arial" panose="020B0604020202020204" pitchFamily="34" charset="0"/>
              </a:rPr>
              <a:t>优选企业展示</a:t>
            </a:r>
            <a:endParaRPr lang="zh-CN" altLang="en-US" sz="1600" b="1" spc="300" dirty="0">
              <a:solidFill>
                <a:schemeClr val="accent1"/>
              </a:solidFill>
              <a:latin typeface="PingFang SC" panose="020B0400000000000000" pitchFamily="34" charset="-122"/>
              <a:ea typeface="PingFang SC" panose="020B0400000000000000" pitchFamily="34" charset="-122"/>
              <a:sym typeface="Arial" panose="020B0604020202020204" pitchFamily="34" charset="0"/>
            </a:endParaRPr>
          </a:p>
        </p:txBody>
      </p:sp>
      <p:sp>
        <p:nvSpPr>
          <p:cNvPr id="25" name="弧形 24"/>
          <p:cNvSpPr/>
          <p:nvPr>
            <p:custDataLst>
              <p:tags r:id="rId9"/>
            </p:custDataLst>
          </p:nvPr>
        </p:nvSpPr>
        <p:spPr>
          <a:xfrm>
            <a:off x="4486294" y="1700807"/>
            <a:ext cx="3888432" cy="3888432"/>
          </a:xfrm>
          <a:prstGeom prst="arc">
            <a:avLst>
              <a:gd name="adj1" fmla="val 16200000"/>
              <a:gd name="adj2" fmla="val 5400000"/>
            </a:avLst>
          </a:prstGeom>
          <a:ln w="38100">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txBody>
          <a:bodyPr wrap="square" anchor="ctr">
            <a:normAutofit/>
          </a:bodyPr>
          <a:lstStyle/>
          <a:p>
            <a:pPr algn="ctr">
              <a:lnSpc>
                <a:spcPct val="120000"/>
              </a:lnSpc>
            </a:pPr>
            <a:endParaRPr>
              <a:solidFill>
                <a:schemeClr val="tx1"/>
              </a:solidFill>
              <a:latin typeface="PingFang SC" panose="020B0400000000000000" pitchFamily="34" charset="-122"/>
              <a:ea typeface="PingFang SC" panose="020B0400000000000000" pitchFamily="34" charset="-122"/>
              <a:sym typeface="Arial" panose="020B0604020202020204" pitchFamily="34" charset="0"/>
            </a:endParaRPr>
          </a:p>
        </p:txBody>
      </p:sp>
      <p:sp>
        <p:nvSpPr>
          <p:cNvPr id="26" name="椭圆 25"/>
          <p:cNvSpPr/>
          <p:nvPr>
            <p:custDataLst>
              <p:tags r:id="rId10"/>
            </p:custDataLst>
          </p:nvPr>
        </p:nvSpPr>
        <p:spPr>
          <a:xfrm>
            <a:off x="4862255" y="2076768"/>
            <a:ext cx="3136510" cy="3136510"/>
          </a:xfrm>
          <a:prstGeom prst="ellipse">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lnSpc>
                <a:spcPct val="120000"/>
              </a:lnSpc>
            </a:pPr>
            <a:endParaRPr>
              <a:solidFill>
                <a:schemeClr val="lt1"/>
              </a:solidFill>
              <a:latin typeface="PingFang SC" panose="020B0400000000000000" pitchFamily="34" charset="-122"/>
              <a:ea typeface="PingFang SC" panose="020B0400000000000000" pitchFamily="34" charset="-122"/>
              <a:sym typeface="Arial" panose="020B0604020202020204" pitchFamily="34" charset="0"/>
            </a:endParaRPr>
          </a:p>
        </p:txBody>
      </p:sp>
      <p:sp>
        <p:nvSpPr>
          <p:cNvPr id="27" name="椭圆 26"/>
          <p:cNvSpPr/>
          <p:nvPr>
            <p:custDataLst>
              <p:tags r:id="rId11"/>
            </p:custDataLst>
          </p:nvPr>
        </p:nvSpPr>
        <p:spPr>
          <a:xfrm>
            <a:off x="6975970" y="5104443"/>
            <a:ext cx="504720" cy="504720"/>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fontScale="92500" lnSpcReduction="20000"/>
          </a:bodyPr>
          <a:lstStyle/>
          <a:p>
            <a:pPr algn="ctr">
              <a:lnSpc>
                <a:spcPct val="120000"/>
              </a:lnSpc>
            </a:pPr>
            <a:endParaRPr>
              <a:solidFill>
                <a:schemeClr val="lt1"/>
              </a:solidFill>
              <a:latin typeface="PingFang SC" panose="020B0400000000000000" pitchFamily="34" charset="-122"/>
              <a:ea typeface="PingFang SC" panose="020B0400000000000000" pitchFamily="34" charset="-122"/>
              <a:sym typeface="Arial" panose="020B0604020202020204" pitchFamily="34" charset="0"/>
            </a:endParaRPr>
          </a:p>
        </p:txBody>
      </p:sp>
      <p:sp>
        <p:nvSpPr>
          <p:cNvPr id="28" name="椭圆 27"/>
          <p:cNvSpPr/>
          <p:nvPr>
            <p:custDataLst>
              <p:tags r:id="rId12"/>
            </p:custDataLst>
          </p:nvPr>
        </p:nvSpPr>
        <p:spPr>
          <a:xfrm>
            <a:off x="7738733" y="2297912"/>
            <a:ext cx="504720" cy="504720"/>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fontScale="92500" lnSpcReduction="20000"/>
          </a:bodyPr>
          <a:lstStyle/>
          <a:p>
            <a:pPr algn="ctr">
              <a:lnSpc>
                <a:spcPct val="120000"/>
              </a:lnSpc>
            </a:pPr>
            <a:endParaRPr>
              <a:solidFill>
                <a:schemeClr val="lt1"/>
              </a:solidFill>
              <a:latin typeface="PingFang SC" panose="020B0400000000000000" pitchFamily="34" charset="-122"/>
              <a:ea typeface="PingFang SC" panose="020B0400000000000000" pitchFamily="34" charset="-122"/>
              <a:sym typeface="Arial" panose="020B0604020202020204" pitchFamily="34" charset="0"/>
            </a:endParaRPr>
          </a:p>
        </p:txBody>
      </p:sp>
      <p:sp>
        <p:nvSpPr>
          <p:cNvPr id="29" name="任意多边形 17"/>
          <p:cNvSpPr/>
          <p:nvPr>
            <p:custDataLst>
              <p:tags r:id="rId13"/>
            </p:custDataLst>
          </p:nvPr>
        </p:nvSpPr>
        <p:spPr bwMode="auto">
          <a:xfrm>
            <a:off x="7843007" y="2407638"/>
            <a:ext cx="296173" cy="285268"/>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wrap="square" anchor="ctr">
            <a:normAutofit fontScale="62500" lnSpcReduction="20000"/>
          </a:bodyPr>
          <a:lstStyle/>
          <a:p>
            <a:pPr algn="ctr">
              <a:lnSpc>
                <a:spcPct val="120000"/>
              </a:lnSpc>
            </a:pPr>
            <a:endParaRPr>
              <a:solidFill>
                <a:schemeClr val="tx1"/>
              </a:solidFill>
              <a:latin typeface="PingFang SC" panose="020B0400000000000000" pitchFamily="34" charset="-122"/>
              <a:ea typeface="PingFang SC" panose="020B0400000000000000" pitchFamily="34" charset="-122"/>
              <a:sym typeface="Arial" panose="020B0604020202020204" pitchFamily="34" charset="0"/>
            </a:endParaRPr>
          </a:p>
        </p:txBody>
      </p:sp>
      <p:sp>
        <p:nvSpPr>
          <p:cNvPr id="30" name="椭圆 29"/>
          <p:cNvSpPr/>
          <p:nvPr>
            <p:custDataLst>
              <p:tags r:id="rId14"/>
            </p:custDataLst>
          </p:nvPr>
        </p:nvSpPr>
        <p:spPr>
          <a:xfrm flipH="1">
            <a:off x="6939633" y="1595483"/>
            <a:ext cx="504720" cy="504720"/>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fontScale="92500" lnSpcReduction="20000"/>
          </a:bodyPr>
          <a:lstStyle/>
          <a:p>
            <a:pPr algn="ctr">
              <a:lnSpc>
                <a:spcPct val="120000"/>
              </a:lnSpc>
            </a:pPr>
            <a:endParaRPr>
              <a:solidFill>
                <a:schemeClr val="lt1"/>
              </a:solidFill>
              <a:latin typeface="PingFang SC" panose="020B0400000000000000" pitchFamily="34" charset="-122"/>
              <a:ea typeface="PingFang SC" panose="020B0400000000000000" pitchFamily="34" charset="-122"/>
              <a:sym typeface="Arial" panose="020B0604020202020204" pitchFamily="34" charset="0"/>
            </a:endParaRPr>
          </a:p>
        </p:txBody>
      </p:sp>
      <p:sp>
        <p:nvSpPr>
          <p:cNvPr id="31" name="任意多边形 15"/>
          <p:cNvSpPr/>
          <p:nvPr>
            <p:custDataLst>
              <p:tags r:id="rId15"/>
            </p:custDataLst>
          </p:nvPr>
        </p:nvSpPr>
        <p:spPr bwMode="auto">
          <a:xfrm>
            <a:off x="7043907" y="1705209"/>
            <a:ext cx="296173" cy="285268"/>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wrap="square" anchor="ctr">
            <a:normAutofit fontScale="62500" lnSpcReduction="20000"/>
          </a:bodyPr>
          <a:lstStyle/>
          <a:p>
            <a:pPr algn="ctr">
              <a:lnSpc>
                <a:spcPct val="120000"/>
              </a:lnSpc>
            </a:pPr>
            <a:endParaRPr>
              <a:solidFill>
                <a:schemeClr val="tx1"/>
              </a:solidFill>
              <a:latin typeface="PingFang SC" panose="020B0400000000000000" pitchFamily="34" charset="-122"/>
              <a:ea typeface="PingFang SC" panose="020B0400000000000000" pitchFamily="34" charset="-122"/>
              <a:sym typeface="Arial" panose="020B0604020202020204" pitchFamily="34" charset="0"/>
            </a:endParaRPr>
          </a:p>
        </p:txBody>
      </p:sp>
      <p:sp>
        <p:nvSpPr>
          <p:cNvPr id="32" name="椭圆 31"/>
          <p:cNvSpPr/>
          <p:nvPr>
            <p:custDataLst>
              <p:tags r:id="rId16"/>
            </p:custDataLst>
          </p:nvPr>
        </p:nvSpPr>
        <p:spPr>
          <a:xfrm>
            <a:off x="8122366" y="3390304"/>
            <a:ext cx="504720" cy="504720"/>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fontScale="92500" lnSpcReduction="20000"/>
          </a:bodyPr>
          <a:lstStyle/>
          <a:p>
            <a:pPr algn="ctr">
              <a:lnSpc>
                <a:spcPct val="120000"/>
              </a:lnSpc>
            </a:pPr>
            <a:endParaRPr>
              <a:solidFill>
                <a:schemeClr val="accent3"/>
              </a:solidFill>
              <a:latin typeface="PingFang SC" panose="020B0400000000000000" pitchFamily="34" charset="-122"/>
              <a:ea typeface="PingFang SC" panose="020B0400000000000000" pitchFamily="34" charset="-122"/>
              <a:sym typeface="Arial" panose="020B0604020202020204" pitchFamily="34" charset="0"/>
            </a:endParaRPr>
          </a:p>
        </p:txBody>
      </p:sp>
      <p:sp>
        <p:nvSpPr>
          <p:cNvPr id="33" name="椭圆 32"/>
          <p:cNvSpPr/>
          <p:nvPr>
            <p:custDataLst>
              <p:tags r:id="rId17"/>
            </p:custDataLst>
          </p:nvPr>
        </p:nvSpPr>
        <p:spPr>
          <a:xfrm>
            <a:off x="7826193" y="4469249"/>
            <a:ext cx="504720" cy="504720"/>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fontScale="92500" lnSpcReduction="20000"/>
          </a:bodyPr>
          <a:lstStyle/>
          <a:p>
            <a:pPr algn="ctr">
              <a:lnSpc>
                <a:spcPct val="120000"/>
              </a:lnSpc>
            </a:pPr>
            <a:endParaRPr>
              <a:solidFill>
                <a:schemeClr val="lt1"/>
              </a:solidFill>
              <a:latin typeface="PingFang SC" panose="020B0400000000000000" pitchFamily="34" charset="-122"/>
              <a:ea typeface="PingFang SC" panose="020B0400000000000000" pitchFamily="34" charset="-122"/>
              <a:sym typeface="Arial" panose="020B0604020202020204" pitchFamily="34" charset="0"/>
            </a:endParaRPr>
          </a:p>
        </p:txBody>
      </p:sp>
      <p:sp>
        <p:nvSpPr>
          <p:cNvPr id="34" name="任意多边形 19"/>
          <p:cNvSpPr/>
          <p:nvPr>
            <p:custDataLst>
              <p:tags r:id="rId18"/>
            </p:custDataLst>
          </p:nvPr>
        </p:nvSpPr>
        <p:spPr bwMode="auto">
          <a:xfrm>
            <a:off x="8226640" y="3500030"/>
            <a:ext cx="296173" cy="285268"/>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wrap="square" anchor="ctr">
            <a:normAutofit fontScale="62500" lnSpcReduction="20000"/>
          </a:bodyPr>
          <a:lstStyle/>
          <a:p>
            <a:pPr algn="ctr">
              <a:lnSpc>
                <a:spcPct val="120000"/>
              </a:lnSpc>
            </a:pPr>
            <a:endParaRPr>
              <a:solidFill>
                <a:schemeClr val="tx1"/>
              </a:solidFill>
              <a:latin typeface="PingFang SC" panose="020B0400000000000000" pitchFamily="34" charset="-122"/>
              <a:ea typeface="PingFang SC" panose="020B0400000000000000" pitchFamily="34" charset="-122"/>
              <a:sym typeface="Arial" panose="020B0604020202020204" pitchFamily="34" charset="0"/>
            </a:endParaRPr>
          </a:p>
        </p:txBody>
      </p:sp>
      <p:sp>
        <p:nvSpPr>
          <p:cNvPr id="35" name="任意多边形 17"/>
          <p:cNvSpPr/>
          <p:nvPr>
            <p:custDataLst>
              <p:tags r:id="rId19"/>
            </p:custDataLst>
          </p:nvPr>
        </p:nvSpPr>
        <p:spPr bwMode="auto">
          <a:xfrm>
            <a:off x="7934570" y="4573522"/>
            <a:ext cx="287967" cy="296173"/>
          </a:xfrm>
          <a:custGeom>
            <a:avLst/>
            <a:gdLst>
              <a:gd name="T0" fmla="*/ 5493 w 6970"/>
              <a:gd name="T1" fmla="*/ 3347 h 7180"/>
              <a:gd name="T2" fmla="*/ 4316 w 6970"/>
              <a:gd name="T3" fmla="*/ 2776 h 7180"/>
              <a:gd name="T4" fmla="*/ 5024 w 6970"/>
              <a:gd name="T5" fmla="*/ 1687 h 7180"/>
              <a:gd name="T6" fmla="*/ 5024 w 6970"/>
              <a:gd name="T7" fmla="*/ 0 h 7180"/>
              <a:gd name="T8" fmla="*/ 4532 w 6970"/>
              <a:gd name="T9" fmla="*/ 1525 h 7180"/>
              <a:gd name="T10" fmla="*/ 3062 w 6970"/>
              <a:gd name="T11" fmla="*/ 3025 h 7180"/>
              <a:gd name="T12" fmla="*/ 1673 w 6970"/>
              <a:gd name="T13" fmla="*/ 3377 h 7180"/>
              <a:gd name="T14" fmla="*/ 0 w 6970"/>
              <a:gd name="T15" fmla="*/ 3518 h 7180"/>
              <a:gd name="T16" fmla="*/ 1668 w 6970"/>
              <a:gd name="T17" fmla="*/ 3696 h 7180"/>
              <a:gd name="T18" fmla="*/ 3150 w 6970"/>
              <a:gd name="T19" fmla="*/ 3971 h 7180"/>
              <a:gd name="T20" fmla="*/ 1686 w 6970"/>
              <a:gd name="T21" fmla="*/ 5684 h 7180"/>
              <a:gd name="T22" fmla="*/ 1686 w 6970"/>
              <a:gd name="T23" fmla="*/ 7180 h 7180"/>
              <a:gd name="T24" fmla="*/ 2204 w 6970"/>
              <a:gd name="T25" fmla="*/ 5894 h 7180"/>
              <a:gd name="T26" fmla="*/ 3985 w 6970"/>
              <a:gd name="T27" fmla="*/ 4252 h 7180"/>
              <a:gd name="T28" fmla="*/ 4312 w 6970"/>
              <a:gd name="T29" fmla="*/ 6177 h 7180"/>
              <a:gd name="T30" fmla="*/ 5999 w 6970"/>
              <a:gd name="T31" fmla="*/ 6177 h 7180"/>
              <a:gd name="T32" fmla="*/ 5010 w 6970"/>
              <a:gd name="T33" fmla="*/ 5348 h 7180"/>
              <a:gd name="T34" fmla="*/ 4533 w 6970"/>
              <a:gd name="T35" fmla="*/ 3844 h 7180"/>
              <a:gd name="T36" fmla="*/ 5490 w 6970"/>
              <a:gd name="T37" fmla="*/ 3666 h 7180"/>
              <a:gd name="T38" fmla="*/ 6970 w 6970"/>
              <a:gd name="T39" fmla="*/ 3511 h 7180"/>
              <a:gd name="T40" fmla="*/ 4500 w 6970"/>
              <a:gd name="T41" fmla="*/ 843 h 7180"/>
              <a:gd name="T42" fmla="*/ 5549 w 6970"/>
              <a:gd name="T43" fmla="*/ 843 h 7180"/>
              <a:gd name="T44" fmla="*/ 4500 w 6970"/>
              <a:gd name="T45" fmla="*/ 843 h 7180"/>
              <a:gd name="T46" fmla="*/ 319 w 6970"/>
              <a:gd name="T47" fmla="*/ 3518 h 7180"/>
              <a:gd name="T48" fmla="*/ 1369 w 6970"/>
              <a:gd name="T49" fmla="*/ 3518 h 7180"/>
              <a:gd name="T50" fmla="*/ 1686 w 6970"/>
              <a:gd name="T51" fmla="*/ 6861 h 7180"/>
              <a:gd name="T52" fmla="*/ 1686 w 6970"/>
              <a:gd name="T53" fmla="*/ 6003 h 7180"/>
              <a:gd name="T54" fmla="*/ 1686 w 6970"/>
              <a:gd name="T55" fmla="*/ 6861 h 7180"/>
              <a:gd name="T56" fmla="*/ 5680 w 6970"/>
              <a:gd name="T57" fmla="*/ 6177 h 7180"/>
              <a:gd name="T58" fmla="*/ 4631 w 6970"/>
              <a:gd name="T59" fmla="*/ 6177 h 7180"/>
              <a:gd name="T60" fmla="*/ 6222 w 6970"/>
              <a:gd name="T61" fmla="*/ 3940 h 7180"/>
              <a:gd name="T62" fmla="*/ 6222 w 6970"/>
              <a:gd name="T63" fmla="*/ 3081 h 7180"/>
              <a:gd name="T64" fmla="*/ 6222 w 6970"/>
              <a:gd name="T65" fmla="*/ 3940 h 7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70" h="7180">
                <a:moveTo>
                  <a:pt x="6222" y="2762"/>
                </a:moveTo>
                <a:cubicBezTo>
                  <a:pt x="5866" y="2762"/>
                  <a:pt x="5568" y="3013"/>
                  <a:pt x="5493" y="3347"/>
                </a:cubicBezTo>
                <a:lnTo>
                  <a:pt x="4628" y="3322"/>
                </a:lnTo>
                <a:cubicBezTo>
                  <a:pt x="4598" y="3111"/>
                  <a:pt x="4491" y="2913"/>
                  <a:pt x="4316" y="2776"/>
                </a:cubicBezTo>
                <a:lnTo>
                  <a:pt x="4821" y="1659"/>
                </a:lnTo>
                <a:cubicBezTo>
                  <a:pt x="4886" y="1676"/>
                  <a:pt x="4954" y="1687"/>
                  <a:pt x="5024" y="1687"/>
                </a:cubicBezTo>
                <a:cubicBezTo>
                  <a:pt x="5489" y="1687"/>
                  <a:pt x="5867" y="1308"/>
                  <a:pt x="5867" y="843"/>
                </a:cubicBezTo>
                <a:cubicBezTo>
                  <a:pt x="5867" y="378"/>
                  <a:pt x="5489" y="0"/>
                  <a:pt x="5024" y="0"/>
                </a:cubicBezTo>
                <a:cubicBezTo>
                  <a:pt x="4559" y="0"/>
                  <a:pt x="4181" y="378"/>
                  <a:pt x="4181" y="843"/>
                </a:cubicBezTo>
                <a:cubicBezTo>
                  <a:pt x="4181" y="1124"/>
                  <a:pt x="4320" y="1372"/>
                  <a:pt x="4532" y="1525"/>
                </a:cubicBezTo>
                <a:lnTo>
                  <a:pt x="4033" y="2628"/>
                </a:lnTo>
                <a:cubicBezTo>
                  <a:pt x="3664" y="2520"/>
                  <a:pt x="3257" y="2675"/>
                  <a:pt x="3062" y="3025"/>
                </a:cubicBezTo>
                <a:cubicBezTo>
                  <a:pt x="2999" y="3137"/>
                  <a:pt x="2968" y="3257"/>
                  <a:pt x="2960" y="3377"/>
                </a:cubicBezTo>
                <a:lnTo>
                  <a:pt x="1673" y="3377"/>
                </a:lnTo>
                <a:cubicBezTo>
                  <a:pt x="1606" y="2979"/>
                  <a:pt x="1261" y="2675"/>
                  <a:pt x="844" y="2675"/>
                </a:cubicBezTo>
                <a:cubicBezTo>
                  <a:pt x="379" y="2675"/>
                  <a:pt x="0" y="3053"/>
                  <a:pt x="0" y="3518"/>
                </a:cubicBezTo>
                <a:cubicBezTo>
                  <a:pt x="0" y="3983"/>
                  <a:pt x="379" y="4361"/>
                  <a:pt x="844" y="4361"/>
                </a:cubicBezTo>
                <a:cubicBezTo>
                  <a:pt x="1248" y="4361"/>
                  <a:pt x="1585" y="4076"/>
                  <a:pt x="1668" y="3696"/>
                </a:cubicBezTo>
                <a:lnTo>
                  <a:pt x="3000" y="3696"/>
                </a:lnTo>
                <a:cubicBezTo>
                  <a:pt x="3032" y="3796"/>
                  <a:pt x="3083" y="3889"/>
                  <a:pt x="3150" y="3971"/>
                </a:cubicBezTo>
                <a:lnTo>
                  <a:pt x="1931" y="5729"/>
                </a:lnTo>
                <a:cubicBezTo>
                  <a:pt x="1854" y="5701"/>
                  <a:pt x="1772" y="5684"/>
                  <a:pt x="1686" y="5684"/>
                </a:cubicBezTo>
                <a:cubicBezTo>
                  <a:pt x="1273" y="5684"/>
                  <a:pt x="938" y="6019"/>
                  <a:pt x="938" y="6432"/>
                </a:cubicBezTo>
                <a:cubicBezTo>
                  <a:pt x="938" y="6844"/>
                  <a:pt x="1273" y="7180"/>
                  <a:pt x="1686" y="7180"/>
                </a:cubicBezTo>
                <a:cubicBezTo>
                  <a:pt x="2098" y="7180"/>
                  <a:pt x="2434" y="6844"/>
                  <a:pt x="2434" y="6432"/>
                </a:cubicBezTo>
                <a:cubicBezTo>
                  <a:pt x="2434" y="6221"/>
                  <a:pt x="2345" y="6031"/>
                  <a:pt x="2204" y="5894"/>
                </a:cubicBezTo>
                <a:lnTo>
                  <a:pt x="3397" y="4174"/>
                </a:lnTo>
                <a:cubicBezTo>
                  <a:pt x="3584" y="4275"/>
                  <a:pt x="3792" y="4297"/>
                  <a:pt x="3985" y="4252"/>
                </a:cubicBezTo>
                <a:lnTo>
                  <a:pt x="4708" y="5465"/>
                </a:lnTo>
                <a:cubicBezTo>
                  <a:pt x="4471" y="5614"/>
                  <a:pt x="4312" y="5877"/>
                  <a:pt x="4312" y="6177"/>
                </a:cubicBezTo>
                <a:cubicBezTo>
                  <a:pt x="4312" y="6642"/>
                  <a:pt x="4690" y="7021"/>
                  <a:pt x="5155" y="7021"/>
                </a:cubicBezTo>
                <a:cubicBezTo>
                  <a:pt x="5620" y="7021"/>
                  <a:pt x="5999" y="6642"/>
                  <a:pt x="5999" y="6177"/>
                </a:cubicBezTo>
                <a:cubicBezTo>
                  <a:pt x="5999" y="5712"/>
                  <a:pt x="5620" y="5334"/>
                  <a:pt x="5155" y="5334"/>
                </a:cubicBezTo>
                <a:cubicBezTo>
                  <a:pt x="5105" y="5334"/>
                  <a:pt x="5057" y="5340"/>
                  <a:pt x="5010" y="5348"/>
                </a:cubicBezTo>
                <a:lnTo>
                  <a:pt x="4278" y="4122"/>
                </a:lnTo>
                <a:cubicBezTo>
                  <a:pt x="4380" y="4051"/>
                  <a:pt x="4469" y="3959"/>
                  <a:pt x="4533" y="3844"/>
                </a:cubicBezTo>
                <a:cubicBezTo>
                  <a:pt x="4569" y="3779"/>
                  <a:pt x="4593" y="3710"/>
                  <a:pt x="4610" y="3641"/>
                </a:cubicBezTo>
                <a:lnTo>
                  <a:pt x="5490" y="3666"/>
                </a:lnTo>
                <a:cubicBezTo>
                  <a:pt x="5562" y="4004"/>
                  <a:pt x="5863" y="4259"/>
                  <a:pt x="6222" y="4259"/>
                </a:cubicBezTo>
                <a:cubicBezTo>
                  <a:pt x="6634" y="4259"/>
                  <a:pt x="6970" y="3923"/>
                  <a:pt x="6970" y="3511"/>
                </a:cubicBezTo>
                <a:cubicBezTo>
                  <a:pt x="6970" y="3098"/>
                  <a:pt x="6634" y="2762"/>
                  <a:pt x="6222" y="2762"/>
                </a:cubicBezTo>
                <a:close/>
                <a:moveTo>
                  <a:pt x="4500" y="843"/>
                </a:moveTo>
                <a:cubicBezTo>
                  <a:pt x="4500" y="554"/>
                  <a:pt x="4735" y="319"/>
                  <a:pt x="5024" y="319"/>
                </a:cubicBezTo>
                <a:cubicBezTo>
                  <a:pt x="5314" y="319"/>
                  <a:pt x="5549" y="554"/>
                  <a:pt x="5549" y="843"/>
                </a:cubicBezTo>
                <a:cubicBezTo>
                  <a:pt x="5549" y="1133"/>
                  <a:pt x="5313" y="1368"/>
                  <a:pt x="5024" y="1368"/>
                </a:cubicBezTo>
                <a:cubicBezTo>
                  <a:pt x="4735" y="1368"/>
                  <a:pt x="4500" y="1133"/>
                  <a:pt x="4500" y="843"/>
                </a:cubicBezTo>
                <a:close/>
                <a:moveTo>
                  <a:pt x="844" y="4042"/>
                </a:moveTo>
                <a:cubicBezTo>
                  <a:pt x="555" y="4042"/>
                  <a:pt x="319" y="3807"/>
                  <a:pt x="319" y="3518"/>
                </a:cubicBezTo>
                <a:cubicBezTo>
                  <a:pt x="319" y="3229"/>
                  <a:pt x="555" y="2993"/>
                  <a:pt x="844" y="2993"/>
                </a:cubicBezTo>
                <a:cubicBezTo>
                  <a:pt x="1133" y="2993"/>
                  <a:pt x="1369" y="3229"/>
                  <a:pt x="1369" y="3518"/>
                </a:cubicBezTo>
                <a:cubicBezTo>
                  <a:pt x="1369" y="3807"/>
                  <a:pt x="1133" y="4042"/>
                  <a:pt x="844" y="4042"/>
                </a:cubicBezTo>
                <a:close/>
                <a:moveTo>
                  <a:pt x="1686" y="6861"/>
                </a:moveTo>
                <a:cubicBezTo>
                  <a:pt x="1449" y="6861"/>
                  <a:pt x="1257" y="6669"/>
                  <a:pt x="1257" y="6432"/>
                </a:cubicBezTo>
                <a:cubicBezTo>
                  <a:pt x="1257" y="6195"/>
                  <a:pt x="1449" y="6003"/>
                  <a:pt x="1686" y="6003"/>
                </a:cubicBezTo>
                <a:cubicBezTo>
                  <a:pt x="1923" y="6003"/>
                  <a:pt x="2115" y="6195"/>
                  <a:pt x="2115" y="6432"/>
                </a:cubicBezTo>
                <a:cubicBezTo>
                  <a:pt x="2115" y="6669"/>
                  <a:pt x="1923" y="6861"/>
                  <a:pt x="1686" y="6861"/>
                </a:cubicBezTo>
                <a:close/>
                <a:moveTo>
                  <a:pt x="5155" y="5653"/>
                </a:moveTo>
                <a:cubicBezTo>
                  <a:pt x="5444" y="5653"/>
                  <a:pt x="5680" y="5888"/>
                  <a:pt x="5680" y="6177"/>
                </a:cubicBezTo>
                <a:cubicBezTo>
                  <a:pt x="5680" y="6467"/>
                  <a:pt x="5444" y="6702"/>
                  <a:pt x="5155" y="6702"/>
                </a:cubicBezTo>
                <a:cubicBezTo>
                  <a:pt x="4866" y="6702"/>
                  <a:pt x="4631" y="6467"/>
                  <a:pt x="4631" y="6177"/>
                </a:cubicBezTo>
                <a:cubicBezTo>
                  <a:pt x="4631" y="5888"/>
                  <a:pt x="4866" y="5653"/>
                  <a:pt x="5155" y="5653"/>
                </a:cubicBezTo>
                <a:close/>
                <a:moveTo>
                  <a:pt x="6222" y="3940"/>
                </a:moveTo>
                <a:cubicBezTo>
                  <a:pt x="5985" y="3940"/>
                  <a:pt x="5793" y="3747"/>
                  <a:pt x="5793" y="3511"/>
                </a:cubicBezTo>
                <a:cubicBezTo>
                  <a:pt x="5793" y="3274"/>
                  <a:pt x="5985" y="3081"/>
                  <a:pt x="6222" y="3081"/>
                </a:cubicBezTo>
                <a:cubicBezTo>
                  <a:pt x="6458" y="3081"/>
                  <a:pt x="6651" y="3274"/>
                  <a:pt x="6651" y="3511"/>
                </a:cubicBezTo>
                <a:cubicBezTo>
                  <a:pt x="6651" y="3747"/>
                  <a:pt x="6458" y="3940"/>
                  <a:pt x="6222" y="3940"/>
                </a:cubicBezTo>
                <a:close/>
              </a:path>
            </a:pathLst>
          </a:custGeom>
          <a:solidFill>
            <a:schemeClr val="bg1"/>
          </a:solidFill>
          <a:ln>
            <a:noFill/>
          </a:ln>
        </p:spPr>
        <p:txBody>
          <a:bodyPr wrap="square" anchor="ctr">
            <a:normAutofit fontScale="70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endParaRPr>
              <a:solidFill>
                <a:schemeClr val="tx1"/>
              </a:solidFill>
              <a:latin typeface="PingFang SC" panose="020B0400000000000000" pitchFamily="34" charset="-122"/>
              <a:ea typeface="PingFang SC" panose="020B0400000000000000" pitchFamily="34" charset="-122"/>
              <a:sym typeface="Arial" panose="020B0604020202020204" pitchFamily="34" charset="0"/>
            </a:endParaRPr>
          </a:p>
        </p:txBody>
      </p:sp>
      <p:sp>
        <p:nvSpPr>
          <p:cNvPr id="36" name="7FGFbiqj2F0OYNC任意多边形 17"/>
          <p:cNvSpPr/>
          <p:nvPr>
            <p:custDataLst>
              <p:tags r:id="rId20"/>
            </p:custDataLst>
          </p:nvPr>
        </p:nvSpPr>
        <p:spPr bwMode="auto">
          <a:xfrm>
            <a:off x="7099295" y="5227877"/>
            <a:ext cx="245952" cy="229947"/>
          </a:xfrm>
          <a:custGeom>
            <a:avLst/>
            <a:gdLst>
              <a:gd name="connsiteX0" fmla="*/ 0 w 604040"/>
              <a:gd name="connsiteY0" fmla="*/ 295457 h 564735"/>
              <a:gd name="connsiteX1" fmla="*/ 138877 w 604040"/>
              <a:gd name="connsiteY1" fmla="*/ 295457 h 564735"/>
              <a:gd name="connsiteX2" fmla="*/ 167378 w 604040"/>
              <a:gd name="connsiteY2" fmla="*/ 323915 h 564735"/>
              <a:gd name="connsiteX3" fmla="*/ 138877 w 604040"/>
              <a:gd name="connsiteY3" fmla="*/ 352373 h 564735"/>
              <a:gd name="connsiteX4" fmla="*/ 57002 w 604040"/>
              <a:gd name="connsiteY4" fmla="*/ 352373 h 564735"/>
              <a:gd name="connsiteX5" fmla="*/ 57002 w 604040"/>
              <a:gd name="connsiteY5" fmla="*/ 507819 h 564735"/>
              <a:gd name="connsiteX6" fmla="*/ 547038 w 604040"/>
              <a:gd name="connsiteY6" fmla="*/ 507819 h 564735"/>
              <a:gd name="connsiteX7" fmla="*/ 547038 w 604040"/>
              <a:gd name="connsiteY7" fmla="*/ 352373 h 564735"/>
              <a:gd name="connsiteX8" fmla="*/ 470676 w 604040"/>
              <a:gd name="connsiteY8" fmla="*/ 352373 h 564735"/>
              <a:gd name="connsiteX9" fmla="*/ 442174 w 604040"/>
              <a:gd name="connsiteY9" fmla="*/ 323915 h 564735"/>
              <a:gd name="connsiteX10" fmla="*/ 470676 w 604040"/>
              <a:gd name="connsiteY10" fmla="*/ 295457 h 564735"/>
              <a:gd name="connsiteX11" fmla="*/ 604040 w 604040"/>
              <a:gd name="connsiteY11" fmla="*/ 295457 h 564735"/>
              <a:gd name="connsiteX12" fmla="*/ 604040 w 604040"/>
              <a:gd name="connsiteY12" fmla="*/ 564735 h 564735"/>
              <a:gd name="connsiteX13" fmla="*/ 0 w 604040"/>
              <a:gd name="connsiteY13" fmla="*/ 564735 h 564735"/>
              <a:gd name="connsiteX14" fmla="*/ 302222 w 604040"/>
              <a:gd name="connsiteY14" fmla="*/ 0 h 564735"/>
              <a:gd name="connsiteX15" fmla="*/ 332883 w 604040"/>
              <a:gd name="connsiteY15" fmla="*/ 30605 h 564735"/>
              <a:gd name="connsiteX16" fmla="*/ 332883 w 604040"/>
              <a:gd name="connsiteY16" fmla="*/ 349806 h 564735"/>
              <a:gd name="connsiteX17" fmla="*/ 355071 w 604040"/>
              <a:gd name="connsiteY17" fmla="*/ 327657 h 564735"/>
              <a:gd name="connsiteX18" fmla="*/ 398506 w 604040"/>
              <a:gd name="connsiteY18" fmla="*/ 327657 h 564735"/>
              <a:gd name="connsiteX19" fmla="*/ 407516 w 604040"/>
              <a:gd name="connsiteY19" fmla="*/ 349403 h 564735"/>
              <a:gd name="connsiteX20" fmla="*/ 398506 w 604040"/>
              <a:gd name="connsiteY20" fmla="*/ 371014 h 564735"/>
              <a:gd name="connsiteX21" fmla="*/ 323873 w 604040"/>
              <a:gd name="connsiteY21" fmla="*/ 445512 h 564735"/>
              <a:gd name="connsiteX22" fmla="*/ 302222 w 604040"/>
              <a:gd name="connsiteY22" fmla="*/ 454371 h 564735"/>
              <a:gd name="connsiteX23" fmla="*/ 301954 w 604040"/>
              <a:gd name="connsiteY23" fmla="*/ 454371 h 564735"/>
              <a:gd name="connsiteX24" fmla="*/ 301819 w 604040"/>
              <a:gd name="connsiteY24" fmla="*/ 454371 h 564735"/>
              <a:gd name="connsiteX25" fmla="*/ 280034 w 604040"/>
              <a:gd name="connsiteY25" fmla="*/ 445378 h 564735"/>
              <a:gd name="connsiteX26" fmla="*/ 205535 w 604040"/>
              <a:gd name="connsiteY26" fmla="*/ 371014 h 564735"/>
              <a:gd name="connsiteX27" fmla="*/ 196525 w 604040"/>
              <a:gd name="connsiteY27" fmla="*/ 349403 h 564735"/>
              <a:gd name="connsiteX28" fmla="*/ 205535 w 604040"/>
              <a:gd name="connsiteY28" fmla="*/ 327657 h 564735"/>
              <a:gd name="connsiteX29" fmla="*/ 248970 w 604040"/>
              <a:gd name="connsiteY29" fmla="*/ 327657 h 564735"/>
              <a:gd name="connsiteX30" fmla="*/ 271428 w 604040"/>
              <a:gd name="connsiteY30" fmla="*/ 350208 h 564735"/>
              <a:gd name="connsiteX31" fmla="*/ 271428 w 604040"/>
              <a:gd name="connsiteY31" fmla="*/ 30605 h 564735"/>
              <a:gd name="connsiteX32" fmla="*/ 302222 w 604040"/>
              <a:gd name="connsiteY32" fmla="*/ 0 h 56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4040" h="564735">
                <a:moveTo>
                  <a:pt x="0" y="295457"/>
                </a:moveTo>
                <a:lnTo>
                  <a:pt x="138877" y="295457"/>
                </a:lnTo>
                <a:cubicBezTo>
                  <a:pt x="154606" y="295457"/>
                  <a:pt x="167378" y="308210"/>
                  <a:pt x="167378" y="323915"/>
                </a:cubicBezTo>
                <a:cubicBezTo>
                  <a:pt x="167378" y="339621"/>
                  <a:pt x="154606" y="352373"/>
                  <a:pt x="138877" y="352373"/>
                </a:cubicBezTo>
                <a:lnTo>
                  <a:pt x="57002" y="352373"/>
                </a:lnTo>
                <a:lnTo>
                  <a:pt x="57002" y="507819"/>
                </a:lnTo>
                <a:lnTo>
                  <a:pt x="547038" y="507819"/>
                </a:lnTo>
                <a:lnTo>
                  <a:pt x="547038" y="352373"/>
                </a:lnTo>
                <a:lnTo>
                  <a:pt x="470676" y="352373"/>
                </a:lnTo>
                <a:cubicBezTo>
                  <a:pt x="454946" y="352373"/>
                  <a:pt x="442174" y="339621"/>
                  <a:pt x="442174" y="323915"/>
                </a:cubicBezTo>
                <a:cubicBezTo>
                  <a:pt x="442174" y="308210"/>
                  <a:pt x="454946" y="295457"/>
                  <a:pt x="470676" y="295457"/>
                </a:cubicBezTo>
                <a:lnTo>
                  <a:pt x="604040" y="295457"/>
                </a:lnTo>
                <a:lnTo>
                  <a:pt x="604040" y="564735"/>
                </a:lnTo>
                <a:lnTo>
                  <a:pt x="0" y="564735"/>
                </a:lnTo>
                <a:close/>
                <a:moveTo>
                  <a:pt x="302222" y="0"/>
                </a:moveTo>
                <a:cubicBezTo>
                  <a:pt x="319166" y="0"/>
                  <a:pt x="332883" y="13692"/>
                  <a:pt x="332883" y="30605"/>
                </a:cubicBezTo>
                <a:lnTo>
                  <a:pt x="332883" y="349806"/>
                </a:lnTo>
                <a:lnTo>
                  <a:pt x="355071" y="327657"/>
                </a:lnTo>
                <a:cubicBezTo>
                  <a:pt x="366636" y="316114"/>
                  <a:pt x="386807" y="316114"/>
                  <a:pt x="398506" y="327657"/>
                </a:cubicBezTo>
                <a:cubicBezTo>
                  <a:pt x="404289" y="333429"/>
                  <a:pt x="407516" y="341215"/>
                  <a:pt x="407516" y="349403"/>
                </a:cubicBezTo>
                <a:cubicBezTo>
                  <a:pt x="407516" y="357591"/>
                  <a:pt x="404289" y="365242"/>
                  <a:pt x="398506" y="371014"/>
                </a:cubicBezTo>
                <a:lnTo>
                  <a:pt x="323873" y="445512"/>
                </a:lnTo>
                <a:cubicBezTo>
                  <a:pt x="318225" y="451150"/>
                  <a:pt x="310291" y="454371"/>
                  <a:pt x="302222" y="454371"/>
                </a:cubicBezTo>
                <a:cubicBezTo>
                  <a:pt x="302088" y="454371"/>
                  <a:pt x="302088" y="454371"/>
                  <a:pt x="301954" y="454371"/>
                </a:cubicBezTo>
                <a:cubicBezTo>
                  <a:pt x="301954" y="454371"/>
                  <a:pt x="301819" y="454371"/>
                  <a:pt x="301819" y="454371"/>
                </a:cubicBezTo>
                <a:cubicBezTo>
                  <a:pt x="293482" y="454371"/>
                  <a:pt x="285817" y="451284"/>
                  <a:pt x="280034" y="445378"/>
                </a:cubicBezTo>
                <a:lnTo>
                  <a:pt x="205535" y="371014"/>
                </a:lnTo>
                <a:cubicBezTo>
                  <a:pt x="199753" y="365242"/>
                  <a:pt x="196525" y="357591"/>
                  <a:pt x="196525" y="349403"/>
                </a:cubicBezTo>
                <a:cubicBezTo>
                  <a:pt x="196525" y="341215"/>
                  <a:pt x="199753" y="333429"/>
                  <a:pt x="205535" y="327657"/>
                </a:cubicBezTo>
                <a:cubicBezTo>
                  <a:pt x="217100" y="316114"/>
                  <a:pt x="237271" y="316114"/>
                  <a:pt x="248970" y="327657"/>
                </a:cubicBezTo>
                <a:lnTo>
                  <a:pt x="271428" y="350208"/>
                </a:lnTo>
                <a:lnTo>
                  <a:pt x="271428" y="30605"/>
                </a:lnTo>
                <a:cubicBezTo>
                  <a:pt x="271428" y="13692"/>
                  <a:pt x="285279" y="0"/>
                  <a:pt x="302222" y="0"/>
                </a:cubicBezTo>
                <a:close/>
              </a:path>
            </a:pathLst>
          </a:custGeom>
          <a:solidFill>
            <a:schemeClr val="bg1"/>
          </a:solidFill>
          <a:ln>
            <a:noFill/>
          </a:ln>
        </p:spPr>
        <p:txBody>
          <a:bodyPr wrap="square" anchor="ctr">
            <a:normAutofit fontScale="47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endParaRPr>
              <a:solidFill>
                <a:schemeClr val="tx1"/>
              </a:solidFill>
              <a:latin typeface="PingFang SC" panose="020B0400000000000000" pitchFamily="34" charset="-122"/>
              <a:ea typeface="PingFang SC" panose="020B0400000000000000" pitchFamily="34" charset="-122"/>
              <a:sym typeface="Arial" panose="020B0604020202020204" pitchFamily="34" charset="0"/>
            </a:endParaRPr>
          </a:p>
        </p:txBody>
      </p:sp>
      <p:sp>
        <p:nvSpPr>
          <p:cNvPr id="38" name="文本框 37"/>
          <p:cNvSpPr txBox="1"/>
          <p:nvPr>
            <p:custDataLst>
              <p:tags r:id="rId21"/>
            </p:custDataLst>
          </p:nvPr>
        </p:nvSpPr>
        <p:spPr>
          <a:xfrm>
            <a:off x="5105688" y="4220320"/>
            <a:ext cx="2650914" cy="497934"/>
          </a:xfrm>
          <a:prstGeom prst="rect">
            <a:avLst/>
          </a:prstGeom>
          <a:noFill/>
        </p:spPr>
        <p:txBody>
          <a:bodyPr wrap="square" lIns="90000" tIns="46800" rIns="90000" bIns="0" anchor="ctr" anchorCtr="0">
            <a:normAutofit fontScale="80000" lnSpcReduction="10000"/>
          </a:bodyPr>
          <a:lstStyle/>
          <a:p>
            <a:pPr algn="ctr">
              <a:lnSpc>
                <a:spcPct val="120000"/>
              </a:lnSpc>
            </a:pPr>
            <a:r>
              <a:rPr lang="zh-CN" sz="2000" b="1" spc="300">
                <a:solidFill>
                  <a:schemeClr val="bg1"/>
                </a:solidFill>
                <a:latin typeface="PingFang SC" panose="020B0400000000000000" pitchFamily="34" charset="-122"/>
                <a:ea typeface="PingFang SC" panose="020B0400000000000000" pitchFamily="34" charset="-122"/>
                <a:cs typeface="+mj-cs"/>
                <a:sym typeface="Arial" panose="020B0604020202020204" pitchFamily="34" charset="0"/>
              </a:rPr>
              <a:t>中国食品行业顶级论坛</a:t>
            </a:r>
            <a:endParaRPr lang="zh-CN" sz="2000" b="1" spc="300">
              <a:solidFill>
                <a:schemeClr val="bg1"/>
              </a:solidFill>
              <a:latin typeface="PingFang SC" panose="020B0400000000000000" pitchFamily="34" charset="-122"/>
              <a:ea typeface="PingFang SC" panose="020B0400000000000000" pitchFamily="34" charset="-122"/>
              <a:cs typeface="+mj-cs"/>
              <a:sym typeface="Arial" panose="020B0604020202020204" pitchFamily="34" charset="0"/>
            </a:endParaRPr>
          </a:p>
        </p:txBody>
      </p:sp>
      <p:pic>
        <p:nvPicPr>
          <p:cNvPr id="2" name="图片 1"/>
          <p:cNvPicPr>
            <a:picLocks noChangeAspect="1"/>
          </p:cNvPicPr>
          <p:nvPr/>
        </p:nvPicPr>
        <p:blipFill>
          <a:blip r:embed="rId22" cstate="print"/>
          <a:stretch>
            <a:fillRect/>
          </a:stretch>
        </p:blipFill>
        <p:spPr>
          <a:xfrm>
            <a:off x="5095875" y="2922905"/>
            <a:ext cx="2669540" cy="1369060"/>
          </a:xfrm>
          <a:prstGeom prst="rect">
            <a:avLst/>
          </a:prstGeom>
        </p:spPr>
      </p:pic>
      <p:pic>
        <p:nvPicPr>
          <p:cNvPr id="4" name="图片 3" descr="食安AI"/>
          <p:cNvPicPr>
            <a:picLocks noChangeAspect="1"/>
          </p:cNvPicPr>
          <p:nvPr/>
        </p:nvPicPr>
        <p:blipFill>
          <a:blip r:embed="rId23" cstate="print"/>
          <a:stretch>
            <a:fillRect/>
          </a:stretch>
        </p:blipFill>
        <p:spPr>
          <a:xfrm>
            <a:off x="11096625" y="5757545"/>
            <a:ext cx="1095375" cy="1100455"/>
          </a:xfrm>
          <a:prstGeom prst="rect">
            <a:avLst/>
          </a:prstGeom>
        </p:spPr>
      </p:pic>
    </p:spTree>
    <p:custDataLst>
      <p:tags r:id="rId24"/>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椭圆 30"/>
          <p:cNvSpPr/>
          <p:nvPr>
            <p:custDataLst>
              <p:tags r:id="rId1"/>
            </p:custDataLst>
          </p:nvPr>
        </p:nvSpPr>
        <p:spPr>
          <a:xfrm>
            <a:off x="4862255" y="1860745"/>
            <a:ext cx="3136510" cy="3136510"/>
          </a:xfrm>
          <a:prstGeom prst="ellipse">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lnSpc>
                <a:spcPct val="120000"/>
              </a:lnSpc>
            </a:pPr>
            <a:endParaRPr>
              <a:solidFill>
                <a:schemeClr val="lt1"/>
              </a:solidFill>
              <a:latin typeface="PingFang SC" panose="020B0400000000000000" pitchFamily="34" charset="-122"/>
              <a:ea typeface="PingFang SC" panose="020B0400000000000000" pitchFamily="34" charset="-122"/>
              <a:sym typeface="Arial" panose="020B0604020202020204" pitchFamily="34" charset="0"/>
            </a:endParaRPr>
          </a:p>
        </p:txBody>
      </p:sp>
      <p:sp>
        <p:nvSpPr>
          <p:cNvPr id="32" name="弧形 31"/>
          <p:cNvSpPr/>
          <p:nvPr>
            <p:custDataLst>
              <p:tags r:id="rId2"/>
            </p:custDataLst>
          </p:nvPr>
        </p:nvSpPr>
        <p:spPr>
          <a:xfrm>
            <a:off x="4486294" y="1484784"/>
            <a:ext cx="3888432" cy="3888432"/>
          </a:xfrm>
          <a:prstGeom prst="arc">
            <a:avLst>
              <a:gd name="adj1" fmla="val 16200000"/>
              <a:gd name="adj2" fmla="val 5400000"/>
            </a:avLst>
          </a:prstGeom>
          <a:ln w="38100">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txBody>
          <a:bodyPr wrap="square" anchor="ctr">
            <a:normAutofit/>
          </a:bodyPr>
          <a:lstStyle/>
          <a:p>
            <a:pPr algn="ctr">
              <a:lnSpc>
                <a:spcPct val="120000"/>
              </a:lnSpc>
            </a:pPr>
            <a:endParaRPr>
              <a:solidFill>
                <a:schemeClr val="tx1"/>
              </a:solidFill>
              <a:latin typeface="PingFang SC" panose="020B0400000000000000" pitchFamily="34" charset="-122"/>
              <a:ea typeface="PingFang SC" panose="020B0400000000000000" pitchFamily="34" charset="-122"/>
              <a:sym typeface="Arial" panose="020B0604020202020204" pitchFamily="34" charset="0"/>
            </a:endParaRPr>
          </a:p>
        </p:txBody>
      </p:sp>
      <p:sp>
        <p:nvSpPr>
          <p:cNvPr id="33" name="文本框 32"/>
          <p:cNvSpPr txBox="1"/>
          <p:nvPr>
            <p:custDataLst>
              <p:tags r:id="rId3"/>
            </p:custDataLst>
          </p:nvPr>
        </p:nvSpPr>
        <p:spPr>
          <a:xfrm>
            <a:off x="5105688" y="3742374"/>
            <a:ext cx="2650914" cy="953336"/>
          </a:xfrm>
          <a:prstGeom prst="rect">
            <a:avLst/>
          </a:prstGeom>
          <a:noFill/>
        </p:spPr>
        <p:txBody>
          <a:bodyPr wrap="square" lIns="90000" tIns="46800" rIns="90000" bIns="46800">
            <a:normAutofit/>
          </a:bodyPr>
          <a:lstStyle/>
          <a:p>
            <a:pPr algn="ctr">
              <a:lnSpc>
                <a:spcPct val="120000"/>
              </a:lnSpc>
            </a:pPr>
            <a:r>
              <a:rPr lang="zh-CN" altLang="en-US" sz="1400" spc="150" dirty="0">
                <a:solidFill>
                  <a:schemeClr val="bg1"/>
                </a:solidFill>
                <a:latin typeface="PingFang SC" panose="020B0400000000000000" pitchFamily="34" charset="-122"/>
                <a:ea typeface="PingFang SC" panose="020B0400000000000000" pitchFamily="34" charset="-122"/>
                <a:sym typeface="Arial" panose="020B0604020202020204" pitchFamily="34" charset="0"/>
              </a:rPr>
              <a:t>权威、科学、解渴</a:t>
            </a:r>
            <a:endParaRPr lang="zh-CN" altLang="en-US" sz="1400" spc="150" dirty="0">
              <a:solidFill>
                <a:schemeClr val="bg1"/>
              </a:solidFill>
              <a:latin typeface="PingFang SC" panose="020B0400000000000000" pitchFamily="34" charset="-122"/>
              <a:ea typeface="PingFang SC" panose="020B0400000000000000" pitchFamily="34" charset="-122"/>
              <a:sym typeface="Arial" panose="020B0604020202020204" pitchFamily="34" charset="0"/>
            </a:endParaRPr>
          </a:p>
        </p:txBody>
      </p:sp>
      <p:sp>
        <p:nvSpPr>
          <p:cNvPr id="34" name="文本框 33"/>
          <p:cNvSpPr txBox="1"/>
          <p:nvPr>
            <p:custDataLst>
              <p:tags r:id="rId4"/>
            </p:custDataLst>
          </p:nvPr>
        </p:nvSpPr>
        <p:spPr>
          <a:xfrm>
            <a:off x="5105053" y="2954642"/>
            <a:ext cx="2650914" cy="497934"/>
          </a:xfrm>
          <a:prstGeom prst="rect">
            <a:avLst/>
          </a:prstGeom>
          <a:noFill/>
        </p:spPr>
        <p:txBody>
          <a:bodyPr wrap="square" lIns="90000" tIns="46800" rIns="90000" bIns="0" anchor="ctr" anchorCtr="0">
            <a:noAutofit/>
          </a:bodyPr>
          <a:lstStyle/>
          <a:p>
            <a:pPr algn="ctr">
              <a:lnSpc>
                <a:spcPct val="120000"/>
              </a:lnSpc>
            </a:pPr>
            <a:r>
              <a:rPr lang="zh-CN" altLang="en-US" sz="1600" b="1" spc="300" dirty="0">
                <a:solidFill>
                  <a:schemeClr val="bg1"/>
                </a:solidFill>
                <a:latin typeface="PingFang SC" panose="020B0400000000000000" pitchFamily="34" charset="-122"/>
                <a:ea typeface="PingFang SC" panose="020B0400000000000000" pitchFamily="34" charset="-122"/>
                <a:cs typeface="+mj-cs"/>
                <a:sym typeface="Arial" panose="020B0604020202020204" pitchFamily="34" charset="0"/>
              </a:rPr>
              <a:t>食品安全创新示范项目</a:t>
            </a:r>
            <a:endParaRPr lang="zh-CN" altLang="en-US" sz="1600" b="1" spc="300" dirty="0">
              <a:solidFill>
                <a:schemeClr val="bg1"/>
              </a:solidFill>
              <a:latin typeface="PingFang SC" panose="020B0400000000000000" pitchFamily="34" charset="-122"/>
              <a:ea typeface="PingFang SC" panose="020B0400000000000000" pitchFamily="34" charset="-122"/>
              <a:cs typeface="+mj-cs"/>
              <a:sym typeface="Arial" panose="020B0604020202020204" pitchFamily="34" charset="0"/>
            </a:endParaRPr>
          </a:p>
          <a:p>
            <a:pPr algn="ctr">
              <a:lnSpc>
                <a:spcPct val="120000"/>
              </a:lnSpc>
            </a:pPr>
            <a:r>
              <a:rPr lang="zh-CN" altLang="en-US" sz="1600" b="1" spc="300" dirty="0">
                <a:solidFill>
                  <a:schemeClr val="bg1"/>
                </a:solidFill>
                <a:latin typeface="PingFang SC" panose="020B0400000000000000" pitchFamily="34" charset="-122"/>
                <a:ea typeface="PingFang SC" panose="020B0400000000000000" pitchFamily="34" charset="-122"/>
                <a:cs typeface="+mj-cs"/>
                <a:sym typeface="Arial" panose="020B0604020202020204" pitchFamily="34" charset="0"/>
              </a:rPr>
              <a:t>评选结果发布</a:t>
            </a:r>
            <a:endParaRPr lang="zh-CN" altLang="en-US" sz="1600" b="1" spc="300" dirty="0">
              <a:solidFill>
                <a:schemeClr val="bg1"/>
              </a:solidFill>
              <a:latin typeface="PingFang SC" panose="020B0400000000000000" pitchFamily="34" charset="-122"/>
              <a:ea typeface="PingFang SC" panose="020B0400000000000000" pitchFamily="34" charset="-122"/>
              <a:cs typeface="+mj-cs"/>
              <a:sym typeface="Arial" panose="020B0604020202020204" pitchFamily="34" charset="0"/>
            </a:endParaRPr>
          </a:p>
        </p:txBody>
      </p:sp>
      <p:sp>
        <p:nvSpPr>
          <p:cNvPr id="29" name="矩形 28"/>
          <p:cNvSpPr/>
          <p:nvPr>
            <p:custDataLst>
              <p:tags r:id="rId5"/>
            </p:custDataLst>
          </p:nvPr>
        </p:nvSpPr>
        <p:spPr>
          <a:xfrm>
            <a:off x="0" y="0"/>
            <a:ext cx="4064400"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latin typeface="PingFang SC" panose="020B0400000000000000" pitchFamily="34" charset="-122"/>
              <a:ea typeface="PingFang SC" panose="020B0400000000000000" pitchFamily="34" charset="-122"/>
            </a:endParaRPr>
          </a:p>
        </p:txBody>
      </p:sp>
      <p:sp>
        <p:nvSpPr>
          <p:cNvPr id="10" name="文本框 9"/>
          <p:cNvSpPr txBox="1"/>
          <p:nvPr>
            <p:custDataLst>
              <p:tags r:id="rId6"/>
            </p:custDataLst>
          </p:nvPr>
        </p:nvSpPr>
        <p:spPr>
          <a:xfrm>
            <a:off x="763200" y="1178175"/>
            <a:ext cx="2692800" cy="2274854"/>
          </a:xfrm>
          <a:prstGeom prst="rect">
            <a:avLst/>
          </a:prstGeom>
          <a:noFill/>
        </p:spPr>
        <p:txBody>
          <a:bodyPr wrap="square" lIns="46800" rIns="46800" rtlCol="0" anchor="t" anchorCtr="0">
            <a:normAutofit fontScale="87500"/>
          </a:bodyPr>
          <a:lstStyle/>
          <a:p>
            <a:pPr lvl="0">
              <a:lnSpc>
                <a:spcPct val="110000"/>
              </a:lnSpc>
              <a:defRPr/>
            </a:pPr>
            <a:r>
              <a:rPr lang="zh-CN" altLang="en-US" sz="4400" b="1" spc="100" dirty="0">
                <a:solidFill>
                  <a:schemeClr val="bg1"/>
                </a:solidFill>
                <a:latin typeface="PingFang SC" panose="020B0400000000000000" pitchFamily="34" charset="-122"/>
                <a:ea typeface="PingFang SC" panose="020B0400000000000000" pitchFamily="34" charset="-122"/>
              </a:rPr>
              <a:t>中国食品安全论坛之</a:t>
            </a:r>
            <a:endParaRPr lang="zh-CN" altLang="en-US" sz="4400" b="1" spc="100" dirty="0">
              <a:solidFill>
                <a:schemeClr val="bg1"/>
              </a:solidFill>
              <a:latin typeface="PingFang SC" panose="020B0400000000000000" pitchFamily="34" charset="-122"/>
              <a:ea typeface="PingFang SC" panose="020B0400000000000000" pitchFamily="34" charset="-122"/>
            </a:endParaRPr>
          </a:p>
          <a:p>
            <a:pPr lvl="0">
              <a:lnSpc>
                <a:spcPct val="110000"/>
              </a:lnSpc>
              <a:defRPr/>
            </a:pPr>
            <a:r>
              <a:rPr lang="zh-CN" altLang="en-US" sz="4400" b="1" spc="100" dirty="0">
                <a:solidFill>
                  <a:schemeClr val="bg1"/>
                </a:solidFill>
                <a:latin typeface="PingFang SC" panose="020B0400000000000000" pitchFamily="34" charset="-122"/>
                <a:ea typeface="PingFang SC" panose="020B0400000000000000" pitchFamily="34" charset="-122"/>
              </a:rPr>
              <a:t>科技分论坛</a:t>
            </a:r>
            <a:endParaRPr lang="zh-CN" altLang="en-US" sz="4400" b="1" spc="100" dirty="0">
              <a:solidFill>
                <a:schemeClr val="bg1"/>
              </a:solidFill>
              <a:latin typeface="PingFang SC" panose="020B0400000000000000" pitchFamily="34" charset="-122"/>
              <a:ea typeface="PingFang SC" panose="020B0400000000000000" pitchFamily="34" charset="-122"/>
            </a:endParaRPr>
          </a:p>
        </p:txBody>
      </p:sp>
      <p:sp>
        <p:nvSpPr>
          <p:cNvPr id="11" name="文本框 10"/>
          <p:cNvSpPr txBox="1"/>
          <p:nvPr>
            <p:custDataLst>
              <p:tags r:id="rId7"/>
            </p:custDataLst>
          </p:nvPr>
        </p:nvSpPr>
        <p:spPr>
          <a:xfrm>
            <a:off x="685800" y="3276600"/>
            <a:ext cx="2693035" cy="1047750"/>
          </a:xfrm>
          <a:prstGeom prst="rect">
            <a:avLst/>
          </a:prstGeom>
          <a:noFill/>
        </p:spPr>
        <p:txBody>
          <a:bodyPr wrap="square" rtlCol="0">
            <a:normAutofit/>
          </a:bodyPr>
          <a:lstStyle/>
          <a:p>
            <a:pPr lvl="0" algn="ctr">
              <a:lnSpc>
                <a:spcPct val="130000"/>
              </a:lnSpc>
              <a:spcAft>
                <a:spcPts val="800"/>
              </a:spcAft>
              <a:defRPr/>
            </a:pPr>
            <a:r>
              <a:rPr lang="zh-CN" altLang="en-US" dirty="0">
                <a:solidFill>
                  <a:schemeClr val="bg1"/>
                </a:solidFill>
                <a:latin typeface="PingFang SC" panose="020B0400000000000000" pitchFamily="34" charset="-122"/>
                <a:ea typeface="PingFang SC" panose="020B0400000000000000" pitchFamily="34" charset="-122"/>
                <a:sym typeface="+mn-ea"/>
              </a:rPr>
              <a:t>科技保障安全</a:t>
            </a:r>
            <a:endParaRPr lang="zh-CN" altLang="en-US" dirty="0">
              <a:solidFill>
                <a:schemeClr val="bg1"/>
              </a:solidFill>
              <a:latin typeface="PingFang SC" panose="020B0400000000000000" pitchFamily="34" charset="-122"/>
              <a:ea typeface="PingFang SC" panose="020B0400000000000000" pitchFamily="34" charset="-122"/>
              <a:sym typeface="+mn-ea"/>
            </a:endParaRPr>
          </a:p>
          <a:p>
            <a:pPr lvl="0" algn="ctr">
              <a:lnSpc>
                <a:spcPct val="130000"/>
              </a:lnSpc>
              <a:spcAft>
                <a:spcPts val="800"/>
              </a:spcAft>
              <a:defRPr/>
            </a:pPr>
            <a:r>
              <a:rPr lang="zh-CN" altLang="en-US" dirty="0">
                <a:solidFill>
                  <a:schemeClr val="bg1"/>
                </a:solidFill>
                <a:latin typeface="PingFang SC" panose="020B0400000000000000" pitchFamily="34" charset="-122"/>
                <a:ea typeface="PingFang SC" panose="020B0400000000000000" pitchFamily="34" charset="-122"/>
                <a:sym typeface="+mn-ea"/>
              </a:rPr>
              <a:t>创新稳定市场</a:t>
            </a:r>
            <a:endParaRPr lang="zh-CN" altLang="en-US" dirty="0">
              <a:solidFill>
                <a:schemeClr val="bg1"/>
              </a:solidFill>
              <a:latin typeface="PingFang SC" panose="020B0400000000000000" pitchFamily="34" charset="-122"/>
              <a:ea typeface="PingFang SC" panose="020B0400000000000000" pitchFamily="34" charset="-122"/>
              <a:sym typeface="+mn-ea"/>
            </a:endParaRPr>
          </a:p>
        </p:txBody>
      </p:sp>
      <p:sp>
        <p:nvSpPr>
          <p:cNvPr id="13" name="椭圆 12"/>
          <p:cNvSpPr/>
          <p:nvPr>
            <p:custDataLst>
              <p:tags r:id="rId8"/>
            </p:custDataLst>
          </p:nvPr>
        </p:nvSpPr>
        <p:spPr>
          <a:xfrm>
            <a:off x="7191591" y="4878458"/>
            <a:ext cx="504720" cy="504720"/>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fontScale="92500" lnSpcReduction="20000"/>
          </a:bodyPr>
          <a:lstStyle/>
          <a:p>
            <a:pPr algn="ctr">
              <a:lnSpc>
                <a:spcPct val="120000"/>
              </a:lnSpc>
            </a:pPr>
            <a:endParaRPr>
              <a:solidFill>
                <a:schemeClr val="lt1"/>
              </a:solidFill>
              <a:latin typeface="PingFang SC" panose="020B0400000000000000" pitchFamily="34" charset="-122"/>
              <a:ea typeface="PingFang SC" panose="020B0400000000000000" pitchFamily="34" charset="-122"/>
              <a:sym typeface="Arial" panose="020B0604020202020204" pitchFamily="34" charset="0"/>
            </a:endParaRPr>
          </a:p>
        </p:txBody>
      </p:sp>
      <p:sp>
        <p:nvSpPr>
          <p:cNvPr id="14" name="任意多边形 19"/>
          <p:cNvSpPr/>
          <p:nvPr>
            <p:custDataLst>
              <p:tags r:id="rId9"/>
            </p:custDataLst>
          </p:nvPr>
        </p:nvSpPr>
        <p:spPr bwMode="auto">
          <a:xfrm>
            <a:off x="7295865" y="4988184"/>
            <a:ext cx="296173" cy="285268"/>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wrap="square" anchor="ctr">
            <a:normAutofit fontScale="62500" lnSpcReduction="20000"/>
          </a:bodyPr>
          <a:lstStyle/>
          <a:p>
            <a:pPr algn="ctr">
              <a:lnSpc>
                <a:spcPct val="120000"/>
              </a:lnSpc>
            </a:pPr>
            <a:endParaRPr>
              <a:solidFill>
                <a:schemeClr val="tx1"/>
              </a:solidFill>
              <a:latin typeface="PingFang SC" panose="020B0400000000000000" pitchFamily="34" charset="-122"/>
              <a:ea typeface="PingFang SC" panose="020B0400000000000000" pitchFamily="34" charset="-122"/>
              <a:sym typeface="Arial" panose="020B0604020202020204" pitchFamily="34" charset="0"/>
            </a:endParaRPr>
          </a:p>
        </p:txBody>
      </p:sp>
      <p:sp>
        <p:nvSpPr>
          <p:cNvPr id="15" name="椭圆 14"/>
          <p:cNvSpPr/>
          <p:nvPr>
            <p:custDataLst>
              <p:tags r:id="rId10"/>
            </p:custDataLst>
          </p:nvPr>
        </p:nvSpPr>
        <p:spPr>
          <a:xfrm>
            <a:off x="8135565" y="3166678"/>
            <a:ext cx="504720" cy="504720"/>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fontScale="92500" lnSpcReduction="20000"/>
          </a:bodyPr>
          <a:lstStyle/>
          <a:p>
            <a:pPr algn="ctr">
              <a:lnSpc>
                <a:spcPct val="120000"/>
              </a:lnSpc>
            </a:pPr>
            <a:endParaRPr>
              <a:solidFill>
                <a:schemeClr val="lt1"/>
              </a:solidFill>
              <a:latin typeface="PingFang SC" panose="020B0400000000000000" pitchFamily="34" charset="-122"/>
              <a:ea typeface="PingFang SC" panose="020B0400000000000000" pitchFamily="34" charset="-122"/>
              <a:sym typeface="Arial" panose="020B0604020202020204" pitchFamily="34" charset="0"/>
            </a:endParaRPr>
          </a:p>
        </p:txBody>
      </p:sp>
      <p:sp>
        <p:nvSpPr>
          <p:cNvPr id="16" name="任意多边形 17"/>
          <p:cNvSpPr/>
          <p:nvPr>
            <p:custDataLst>
              <p:tags r:id="rId11"/>
            </p:custDataLst>
          </p:nvPr>
        </p:nvSpPr>
        <p:spPr bwMode="auto">
          <a:xfrm>
            <a:off x="8239839" y="3276404"/>
            <a:ext cx="296173" cy="285268"/>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wrap="square" anchor="ctr">
            <a:normAutofit fontScale="62500" lnSpcReduction="20000"/>
          </a:bodyPr>
          <a:lstStyle/>
          <a:p>
            <a:pPr algn="ctr">
              <a:lnSpc>
                <a:spcPct val="120000"/>
              </a:lnSpc>
            </a:pPr>
            <a:endParaRPr>
              <a:solidFill>
                <a:schemeClr val="tx1"/>
              </a:solidFill>
              <a:latin typeface="PingFang SC" panose="020B0400000000000000" pitchFamily="34" charset="-122"/>
              <a:ea typeface="PingFang SC" panose="020B0400000000000000" pitchFamily="34" charset="-122"/>
              <a:sym typeface="Arial" panose="020B0604020202020204" pitchFamily="34" charset="0"/>
            </a:endParaRPr>
          </a:p>
        </p:txBody>
      </p:sp>
      <p:sp>
        <p:nvSpPr>
          <p:cNvPr id="17" name="椭圆 16"/>
          <p:cNvSpPr/>
          <p:nvPr>
            <p:custDataLst>
              <p:tags r:id="rId12"/>
            </p:custDataLst>
          </p:nvPr>
        </p:nvSpPr>
        <p:spPr>
          <a:xfrm>
            <a:off x="7191591" y="1518034"/>
            <a:ext cx="504720" cy="504720"/>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fontScale="92500" lnSpcReduction="20000"/>
          </a:bodyPr>
          <a:lstStyle/>
          <a:p>
            <a:pPr algn="ctr">
              <a:lnSpc>
                <a:spcPct val="120000"/>
              </a:lnSpc>
            </a:pPr>
            <a:endParaRPr>
              <a:solidFill>
                <a:schemeClr val="lt1"/>
              </a:solidFill>
              <a:latin typeface="PingFang SC" panose="020B0400000000000000" pitchFamily="34" charset="-122"/>
              <a:ea typeface="PingFang SC" panose="020B0400000000000000" pitchFamily="34" charset="-122"/>
              <a:sym typeface="Arial" panose="020B0604020202020204" pitchFamily="34" charset="0"/>
            </a:endParaRPr>
          </a:p>
        </p:txBody>
      </p:sp>
      <p:sp>
        <p:nvSpPr>
          <p:cNvPr id="18" name="任意多边形 15"/>
          <p:cNvSpPr/>
          <p:nvPr>
            <p:custDataLst>
              <p:tags r:id="rId13"/>
            </p:custDataLst>
          </p:nvPr>
        </p:nvSpPr>
        <p:spPr bwMode="auto">
          <a:xfrm>
            <a:off x="7295865" y="1627760"/>
            <a:ext cx="296173" cy="285268"/>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wrap="square" anchor="ctr">
            <a:normAutofit fontScale="62500" lnSpcReduction="20000"/>
          </a:bodyPr>
          <a:lstStyle/>
          <a:p>
            <a:pPr algn="ctr">
              <a:lnSpc>
                <a:spcPct val="120000"/>
              </a:lnSpc>
            </a:pPr>
            <a:endParaRPr>
              <a:solidFill>
                <a:schemeClr val="tx1"/>
              </a:solidFill>
              <a:latin typeface="PingFang SC" panose="020B0400000000000000" pitchFamily="34" charset="-122"/>
              <a:ea typeface="PingFang SC" panose="020B0400000000000000" pitchFamily="34" charset="-122"/>
              <a:sym typeface="Arial" panose="020B0604020202020204" pitchFamily="34" charset="0"/>
            </a:endParaRPr>
          </a:p>
        </p:txBody>
      </p:sp>
      <p:cxnSp>
        <p:nvCxnSpPr>
          <p:cNvPr id="19" name="直接连接符 18"/>
          <p:cNvCxnSpPr/>
          <p:nvPr>
            <p:custDataLst>
              <p:tags r:id="rId14"/>
            </p:custDataLst>
          </p:nvPr>
        </p:nvCxnSpPr>
        <p:spPr>
          <a:xfrm>
            <a:off x="8946844" y="2672068"/>
            <a:ext cx="262100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custDataLst>
              <p:tags r:id="rId15"/>
            </p:custDataLst>
          </p:nvPr>
        </p:nvSpPr>
        <p:spPr>
          <a:xfrm>
            <a:off x="8946844" y="1978505"/>
            <a:ext cx="2668626" cy="633600"/>
          </a:xfrm>
          <a:prstGeom prst="rect">
            <a:avLst/>
          </a:prstGeom>
          <a:noFill/>
        </p:spPr>
        <p:txBody>
          <a:bodyPr wrap="square" lIns="90000" tIns="0" rIns="90000" bIns="46800" anchor="t">
            <a:normAutofit/>
          </a:bodyPr>
          <a:lstStyle/>
          <a:p>
            <a:pPr defTabSz="913765">
              <a:lnSpc>
                <a:spcPct val="120000"/>
              </a:lnSpc>
              <a:spcBef>
                <a:spcPct val="0"/>
              </a:spcBef>
              <a:defRPr/>
            </a:pPr>
            <a:r>
              <a:rPr lang="zh-CN" altLang="en-US" sz="1200" spc="150" dirty="0">
                <a:solidFill>
                  <a:schemeClr val="tx1"/>
                </a:solidFill>
                <a:latin typeface="PingFang SC" panose="020B0400000000000000" pitchFamily="34" charset="-122"/>
                <a:ea typeface="PingFang SC" panose="020B0400000000000000" pitchFamily="34" charset="-122"/>
                <a:sym typeface="Arial" panose="020B0604020202020204" pitchFamily="34" charset="0"/>
              </a:rPr>
              <a:t>论坛全程直播，线上实时互动。</a:t>
            </a:r>
            <a:endParaRPr lang="zh-CN" altLang="en-US" sz="1200" spc="150" dirty="0">
              <a:solidFill>
                <a:schemeClr val="tx1"/>
              </a:solidFill>
              <a:latin typeface="PingFang SC" panose="020B0400000000000000" pitchFamily="34" charset="-122"/>
              <a:ea typeface="PingFang SC" panose="020B0400000000000000" pitchFamily="34" charset="-122"/>
              <a:sym typeface="Arial" panose="020B0604020202020204" pitchFamily="34" charset="0"/>
            </a:endParaRPr>
          </a:p>
        </p:txBody>
      </p:sp>
      <p:sp>
        <p:nvSpPr>
          <p:cNvPr id="21" name="文本框 20"/>
          <p:cNvSpPr txBox="1"/>
          <p:nvPr>
            <p:custDataLst>
              <p:tags r:id="rId16"/>
            </p:custDataLst>
          </p:nvPr>
        </p:nvSpPr>
        <p:spPr>
          <a:xfrm>
            <a:off x="8946844" y="1533194"/>
            <a:ext cx="2668626" cy="404970"/>
          </a:xfrm>
          <a:prstGeom prst="rect">
            <a:avLst/>
          </a:prstGeom>
          <a:noFill/>
        </p:spPr>
        <p:txBody>
          <a:bodyPr wrap="square" lIns="90000" tIns="46800" rIns="90000" bIns="0" anchor="b" anchorCtr="0">
            <a:normAutofit/>
          </a:bodyPr>
          <a:lstStyle/>
          <a:p>
            <a:pPr defTabSz="913765">
              <a:lnSpc>
                <a:spcPct val="120000"/>
              </a:lnSpc>
              <a:spcBef>
                <a:spcPct val="0"/>
              </a:spcBef>
              <a:defRPr/>
            </a:pPr>
            <a:r>
              <a:rPr lang="zh-CN" altLang="en-US" b="1" spc="300" dirty="0" smtClean="0">
                <a:solidFill>
                  <a:schemeClr val="accent1"/>
                </a:solidFill>
                <a:latin typeface="PingFang SC" panose="020B0400000000000000" pitchFamily="34" charset="-122"/>
                <a:ea typeface="PingFang SC" panose="020B0400000000000000" pitchFamily="34" charset="-122"/>
                <a:sym typeface="Arial" panose="020B0604020202020204" pitchFamily="34" charset="0"/>
              </a:rPr>
              <a:t>线上论坛</a:t>
            </a:r>
            <a:r>
              <a:rPr lang="en-US" altLang="zh-CN" b="1" spc="300" dirty="0">
                <a:solidFill>
                  <a:schemeClr val="accent1"/>
                </a:solidFill>
                <a:latin typeface="PingFang SC" panose="020B0400000000000000" pitchFamily="34" charset="-122"/>
                <a:ea typeface="PingFang SC" panose="020B0400000000000000" pitchFamily="34" charset="-122"/>
                <a:sym typeface="Arial" panose="020B0604020202020204" pitchFamily="34" charset="0"/>
              </a:rPr>
              <a:t>+</a:t>
            </a:r>
            <a:r>
              <a:rPr lang="zh-CN" altLang="en-US" b="1" spc="300" dirty="0">
                <a:solidFill>
                  <a:schemeClr val="accent1"/>
                </a:solidFill>
                <a:latin typeface="PingFang SC" panose="020B0400000000000000" pitchFamily="34" charset="-122"/>
                <a:ea typeface="PingFang SC" panose="020B0400000000000000" pitchFamily="34" charset="-122"/>
                <a:sym typeface="Arial" panose="020B0604020202020204" pitchFamily="34" charset="0"/>
              </a:rPr>
              <a:t>线上直播</a:t>
            </a:r>
            <a:endParaRPr lang="zh-CN" altLang="en-US" b="1" spc="300" dirty="0">
              <a:solidFill>
                <a:schemeClr val="accent1"/>
              </a:solidFill>
              <a:latin typeface="PingFang SC" panose="020B0400000000000000" pitchFamily="34" charset="-122"/>
              <a:ea typeface="PingFang SC" panose="020B0400000000000000" pitchFamily="34" charset="-122"/>
              <a:sym typeface="Arial" panose="020B0604020202020204" pitchFamily="34" charset="0"/>
            </a:endParaRPr>
          </a:p>
        </p:txBody>
      </p:sp>
      <p:sp>
        <p:nvSpPr>
          <p:cNvPr id="22" name="文本框 21"/>
          <p:cNvSpPr txBox="1"/>
          <p:nvPr>
            <p:custDataLst>
              <p:tags r:id="rId17"/>
            </p:custDataLst>
          </p:nvPr>
        </p:nvSpPr>
        <p:spPr>
          <a:xfrm>
            <a:off x="8946844" y="3108870"/>
            <a:ext cx="2668626" cy="633600"/>
          </a:xfrm>
          <a:prstGeom prst="rect">
            <a:avLst/>
          </a:prstGeom>
          <a:noFill/>
        </p:spPr>
        <p:txBody>
          <a:bodyPr wrap="square" lIns="90000" tIns="0" rIns="90000" bIns="46800" anchor="t">
            <a:normAutofit/>
          </a:bodyPr>
          <a:lstStyle/>
          <a:p>
            <a:pPr defTabSz="913765">
              <a:lnSpc>
                <a:spcPct val="120000"/>
              </a:lnSpc>
              <a:spcBef>
                <a:spcPct val="0"/>
              </a:spcBef>
              <a:defRPr/>
            </a:pPr>
            <a:r>
              <a:rPr lang="zh-CN" altLang="en-US" sz="1200" spc="150" dirty="0" smtClean="0">
                <a:solidFill>
                  <a:schemeClr val="tx1"/>
                </a:solidFill>
                <a:latin typeface="PingFang SC" panose="020B0400000000000000" pitchFamily="34" charset="-122"/>
                <a:ea typeface="PingFang SC" panose="020B0400000000000000" pitchFamily="34" charset="-122"/>
                <a:sym typeface="Arial" panose="020B0604020202020204" pitchFamily="34" charset="0"/>
              </a:rPr>
              <a:t>云展馆对创新</a:t>
            </a:r>
            <a:r>
              <a:rPr lang="zh-CN" altLang="en-US" sz="1200" spc="150" dirty="0">
                <a:solidFill>
                  <a:schemeClr val="tx1"/>
                </a:solidFill>
                <a:latin typeface="PingFang SC" panose="020B0400000000000000" pitchFamily="34" charset="-122"/>
                <a:ea typeface="PingFang SC" panose="020B0400000000000000" pitchFamily="34" charset="-122"/>
                <a:sym typeface="Arial" panose="020B0604020202020204" pitchFamily="34" charset="0"/>
              </a:rPr>
              <a:t>科技产品进行展示体验，线上精准对接。</a:t>
            </a:r>
            <a:endParaRPr lang="zh-CN" altLang="en-US" sz="1200" spc="150" dirty="0">
              <a:solidFill>
                <a:schemeClr val="tx1"/>
              </a:solidFill>
              <a:latin typeface="PingFang SC" panose="020B0400000000000000" pitchFamily="34" charset="-122"/>
              <a:ea typeface="PingFang SC" panose="020B0400000000000000" pitchFamily="34" charset="-122"/>
              <a:sym typeface="Arial" panose="020B0604020202020204" pitchFamily="34" charset="0"/>
            </a:endParaRPr>
          </a:p>
        </p:txBody>
      </p:sp>
      <p:sp>
        <p:nvSpPr>
          <p:cNvPr id="23" name="文本框 22"/>
          <p:cNvSpPr txBox="1"/>
          <p:nvPr>
            <p:custDataLst>
              <p:tags r:id="rId18"/>
            </p:custDataLst>
          </p:nvPr>
        </p:nvSpPr>
        <p:spPr>
          <a:xfrm>
            <a:off x="8946844" y="2663559"/>
            <a:ext cx="2668626" cy="404970"/>
          </a:xfrm>
          <a:prstGeom prst="rect">
            <a:avLst/>
          </a:prstGeom>
          <a:noFill/>
        </p:spPr>
        <p:txBody>
          <a:bodyPr wrap="square" lIns="90000" tIns="46800" rIns="90000" bIns="0" anchor="b" anchorCtr="0">
            <a:normAutofit/>
          </a:bodyPr>
          <a:lstStyle/>
          <a:p>
            <a:pPr defTabSz="913765">
              <a:lnSpc>
                <a:spcPct val="120000"/>
              </a:lnSpc>
              <a:spcBef>
                <a:spcPct val="0"/>
              </a:spcBef>
              <a:defRPr/>
            </a:pPr>
            <a:r>
              <a:rPr lang="zh-CN" altLang="en-US" b="1" spc="300">
                <a:solidFill>
                  <a:schemeClr val="accent1"/>
                </a:solidFill>
                <a:latin typeface="PingFang SC" panose="020B0400000000000000" pitchFamily="34" charset="-122"/>
                <a:ea typeface="PingFang SC" panose="020B0400000000000000" pitchFamily="34" charset="-122"/>
                <a:sym typeface="Arial" panose="020B0604020202020204" pitchFamily="34" charset="0"/>
              </a:rPr>
              <a:t>科技成果线下展示</a:t>
            </a:r>
            <a:endParaRPr lang="zh-CN" altLang="en-US" b="1" spc="300">
              <a:solidFill>
                <a:schemeClr val="accent1"/>
              </a:solidFill>
              <a:latin typeface="PingFang SC" panose="020B0400000000000000" pitchFamily="34" charset="-122"/>
              <a:ea typeface="PingFang SC" panose="020B0400000000000000" pitchFamily="34" charset="-122"/>
              <a:sym typeface="Arial" panose="020B0604020202020204" pitchFamily="34" charset="0"/>
            </a:endParaRPr>
          </a:p>
        </p:txBody>
      </p:sp>
      <p:sp>
        <p:nvSpPr>
          <p:cNvPr id="24" name="文本框 23"/>
          <p:cNvSpPr txBox="1"/>
          <p:nvPr>
            <p:custDataLst>
              <p:tags r:id="rId19"/>
            </p:custDataLst>
          </p:nvPr>
        </p:nvSpPr>
        <p:spPr>
          <a:xfrm>
            <a:off x="8947150" y="4239260"/>
            <a:ext cx="2668905" cy="1143635"/>
          </a:xfrm>
          <a:prstGeom prst="rect">
            <a:avLst/>
          </a:prstGeom>
          <a:noFill/>
        </p:spPr>
        <p:txBody>
          <a:bodyPr wrap="square" lIns="90000" tIns="0" rIns="90000" bIns="46800" anchor="t">
            <a:normAutofit/>
          </a:bodyPr>
          <a:lstStyle/>
          <a:p>
            <a:pPr defTabSz="913765">
              <a:lnSpc>
                <a:spcPct val="120000"/>
              </a:lnSpc>
              <a:spcBef>
                <a:spcPct val="0"/>
              </a:spcBef>
              <a:defRPr/>
            </a:pPr>
            <a:r>
              <a:rPr lang="zh-CN" altLang="en-US" sz="1200" spc="150">
                <a:solidFill>
                  <a:schemeClr val="tx1"/>
                </a:solidFill>
                <a:latin typeface="PingFang SC" panose="020B0400000000000000" pitchFamily="34" charset="-122"/>
                <a:ea typeface="PingFang SC" panose="020B0400000000000000" pitchFamily="34" charset="-122"/>
                <a:sym typeface="Arial" panose="020B0604020202020204" pitchFamily="34" charset="0"/>
              </a:rPr>
              <a:t>评选结果、视频、图文等实时在线发布，同时，优秀企业在线显示为</a:t>
            </a:r>
            <a:r>
              <a:rPr lang="zh-CN" altLang="en-US" sz="1200" b="1" spc="150">
                <a:solidFill>
                  <a:srgbClr val="00B050"/>
                </a:solidFill>
                <a:latin typeface="PingFang SC" panose="020B0400000000000000" pitchFamily="34" charset="-122"/>
                <a:ea typeface="PingFang SC" panose="020B0400000000000000" pitchFamily="34" charset="-122"/>
                <a:sym typeface="Arial" panose="020B0604020202020204" pitchFamily="34" charset="0"/>
              </a:rPr>
              <a:t>星标企业</a:t>
            </a:r>
            <a:r>
              <a:rPr lang="zh-CN" altLang="en-US" sz="1200" spc="150">
                <a:solidFill>
                  <a:schemeClr val="tx1"/>
                </a:solidFill>
                <a:latin typeface="PingFang SC" panose="020B0400000000000000" pitchFamily="34" charset="-122"/>
                <a:ea typeface="PingFang SC" panose="020B0400000000000000" pitchFamily="34" charset="-122"/>
                <a:sym typeface="Arial" panose="020B0604020202020204" pitchFamily="34" charset="0"/>
              </a:rPr>
              <a:t>，并在云展首页进行重点推送。</a:t>
            </a:r>
            <a:endParaRPr lang="zh-CN" altLang="en-US" sz="1200" spc="150">
              <a:solidFill>
                <a:schemeClr val="tx1"/>
              </a:solidFill>
              <a:latin typeface="PingFang SC" panose="020B0400000000000000" pitchFamily="34" charset="-122"/>
              <a:ea typeface="PingFang SC" panose="020B0400000000000000" pitchFamily="34" charset="-122"/>
              <a:sym typeface="Arial" panose="020B0604020202020204" pitchFamily="34" charset="0"/>
            </a:endParaRPr>
          </a:p>
        </p:txBody>
      </p:sp>
      <p:sp>
        <p:nvSpPr>
          <p:cNvPr id="25" name="文本框 24"/>
          <p:cNvSpPr txBox="1"/>
          <p:nvPr>
            <p:custDataLst>
              <p:tags r:id="rId20"/>
            </p:custDataLst>
          </p:nvPr>
        </p:nvSpPr>
        <p:spPr>
          <a:xfrm>
            <a:off x="8946844" y="3793924"/>
            <a:ext cx="2668626" cy="404970"/>
          </a:xfrm>
          <a:prstGeom prst="rect">
            <a:avLst/>
          </a:prstGeom>
          <a:noFill/>
        </p:spPr>
        <p:txBody>
          <a:bodyPr wrap="square" lIns="90000" tIns="46800" rIns="90000" bIns="0" anchor="b" anchorCtr="0">
            <a:normAutofit/>
          </a:bodyPr>
          <a:lstStyle/>
          <a:p>
            <a:pPr defTabSz="913765">
              <a:lnSpc>
                <a:spcPct val="120000"/>
              </a:lnSpc>
              <a:spcBef>
                <a:spcPct val="0"/>
              </a:spcBef>
              <a:defRPr/>
            </a:pPr>
            <a:r>
              <a:rPr lang="zh-CN" altLang="en-US" b="1" spc="300">
                <a:solidFill>
                  <a:schemeClr val="accent1"/>
                </a:solidFill>
                <a:latin typeface="PingFang SC" panose="020B0400000000000000" pitchFamily="34" charset="-122"/>
                <a:ea typeface="PingFang SC" panose="020B0400000000000000" pitchFamily="34" charset="-122"/>
                <a:sym typeface="Arial" panose="020B0604020202020204" pitchFamily="34" charset="0"/>
              </a:rPr>
              <a:t>评选结果在线发布</a:t>
            </a:r>
            <a:endParaRPr lang="zh-CN" altLang="en-US" b="1" spc="300">
              <a:solidFill>
                <a:schemeClr val="accent1"/>
              </a:solidFill>
              <a:latin typeface="PingFang SC" panose="020B0400000000000000" pitchFamily="34" charset="-122"/>
              <a:ea typeface="PingFang SC" panose="020B0400000000000000" pitchFamily="34" charset="-122"/>
              <a:sym typeface="Arial" panose="020B0604020202020204" pitchFamily="34" charset="0"/>
            </a:endParaRPr>
          </a:p>
        </p:txBody>
      </p:sp>
      <p:cxnSp>
        <p:nvCxnSpPr>
          <p:cNvPr id="26" name="直接连接符 25"/>
          <p:cNvCxnSpPr/>
          <p:nvPr>
            <p:custDataLst>
              <p:tags r:id="rId21"/>
            </p:custDataLst>
          </p:nvPr>
        </p:nvCxnSpPr>
        <p:spPr>
          <a:xfrm>
            <a:off x="8934144" y="3802368"/>
            <a:ext cx="262100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 name="图片 1" descr="食安AI"/>
          <p:cNvPicPr>
            <a:picLocks noChangeAspect="1"/>
          </p:cNvPicPr>
          <p:nvPr/>
        </p:nvPicPr>
        <p:blipFill>
          <a:blip r:embed="rId22" cstate="print"/>
          <a:stretch>
            <a:fillRect/>
          </a:stretch>
        </p:blipFill>
        <p:spPr>
          <a:xfrm>
            <a:off x="11096625" y="5757545"/>
            <a:ext cx="1095375" cy="1100455"/>
          </a:xfrm>
          <a:prstGeom prst="rect">
            <a:avLst/>
          </a:prstGeom>
        </p:spPr>
      </p:pic>
    </p:spTree>
    <p:custDataLst>
      <p:tags r:id="rId2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1"/>
          <p:cNvSpPr/>
          <p:nvPr/>
        </p:nvSpPr>
        <p:spPr>
          <a:xfrm rot="2700000">
            <a:off x="4632451" y="-210767"/>
            <a:ext cx="8168338" cy="7958976"/>
          </a:xfrm>
          <a:prstGeom prst="roundRect">
            <a:avLst/>
          </a:prstGeom>
          <a:solidFill>
            <a:schemeClr val="bg1">
              <a:lumMod val="9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 name="矩形: 圆角 10"/>
          <p:cNvSpPr/>
          <p:nvPr/>
        </p:nvSpPr>
        <p:spPr>
          <a:xfrm rot="2700000">
            <a:off x="-3088588" y="-550489"/>
            <a:ext cx="8168338" cy="7958976"/>
          </a:xfrm>
          <a:prstGeom prst="round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dirty="0">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 name="矩形: 圆角 9"/>
          <p:cNvSpPr/>
          <p:nvPr/>
        </p:nvSpPr>
        <p:spPr>
          <a:xfrm rot="2700000">
            <a:off x="-3667365" y="-550489"/>
            <a:ext cx="8168338" cy="7958976"/>
          </a:xfrm>
          <a:prstGeom prst="round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5" name="矩形: 圆角 8"/>
          <p:cNvSpPr/>
          <p:nvPr/>
        </p:nvSpPr>
        <p:spPr>
          <a:xfrm rot="2700000">
            <a:off x="-4246142" y="-550489"/>
            <a:ext cx="8168338" cy="7958976"/>
          </a:xfrm>
          <a:prstGeom prst="round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6" name="矩形: 圆角 6"/>
          <p:cNvSpPr/>
          <p:nvPr/>
        </p:nvSpPr>
        <p:spPr>
          <a:xfrm rot="2700000">
            <a:off x="-4824920" y="-550488"/>
            <a:ext cx="8168338" cy="795897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nvGrpSpPr>
          <p:cNvPr id="7" name="组合 6"/>
          <p:cNvGrpSpPr/>
          <p:nvPr/>
        </p:nvGrpSpPr>
        <p:grpSpPr>
          <a:xfrm>
            <a:off x="1374758" y="2589902"/>
            <a:ext cx="2380877" cy="1678196"/>
            <a:chOff x="1637031" y="2589902"/>
            <a:chExt cx="2380877" cy="1678196"/>
          </a:xfrm>
        </p:grpSpPr>
        <p:sp>
          <p:nvSpPr>
            <p:cNvPr id="8" name="添加标题"/>
            <p:cNvSpPr/>
            <p:nvPr/>
          </p:nvSpPr>
          <p:spPr>
            <a:xfrm>
              <a:off x="1637031" y="2589902"/>
              <a:ext cx="2380877" cy="1323439"/>
            </a:xfrm>
            <a:prstGeom prst="rect">
              <a:avLst/>
            </a:prstGeom>
          </p:spPr>
          <p:txBody>
            <a:bodyPr wrap="square">
              <a:spAutoFit/>
            </a:bodyPr>
            <a:lstStyle/>
            <a:p>
              <a:pPr algn="ctr"/>
              <a:r>
                <a:rPr lang="zh-CN" altLang="en-US" sz="8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目录</a:t>
              </a:r>
              <a:endParaRPr lang="en-US" altLang="zh-CN" sz="8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9" name="矩形 8"/>
            <p:cNvSpPr/>
            <p:nvPr/>
          </p:nvSpPr>
          <p:spPr>
            <a:xfrm>
              <a:off x="1874346" y="3929544"/>
              <a:ext cx="1906246" cy="338554"/>
            </a:xfrm>
            <a:prstGeom prst="rect">
              <a:avLst/>
            </a:prstGeom>
          </p:spPr>
          <p:txBody>
            <a:bodyPr wrap="square">
              <a:spAutoFit/>
            </a:bodyPr>
            <a:lstStyle/>
            <a:p>
              <a:pPr algn="dist"/>
              <a:r>
                <a:rPr lang="en-US" altLang="zh-CN" sz="160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CONTENTS</a:t>
              </a:r>
              <a:endParaRPr lang="en-US" altLang="zh-CN" sz="400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grpSp>
        <p:nvGrpSpPr>
          <p:cNvPr id="10" name="组合 9"/>
          <p:cNvGrpSpPr/>
          <p:nvPr/>
        </p:nvGrpSpPr>
        <p:grpSpPr>
          <a:xfrm>
            <a:off x="7234783" y="1595039"/>
            <a:ext cx="4349668" cy="673124"/>
            <a:chOff x="1204686" y="2083439"/>
            <a:chExt cx="4351241" cy="673367"/>
          </a:xfrm>
        </p:grpSpPr>
        <p:sp>
          <p:nvSpPr>
            <p:cNvPr id="11" name="椭圆 10"/>
            <p:cNvSpPr/>
            <p:nvPr/>
          </p:nvSpPr>
          <p:spPr>
            <a:xfrm>
              <a:off x="1204686" y="2176235"/>
              <a:ext cx="580571" cy="580571"/>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1</a:t>
              </a:r>
              <a:endParaRPr lang="zh-CN" altLang="en-US" sz="28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4" name="文本框 13"/>
            <p:cNvSpPr txBox="1"/>
            <p:nvPr/>
          </p:nvSpPr>
          <p:spPr>
            <a:xfrm>
              <a:off x="1906680" y="2083439"/>
              <a:ext cx="3649247" cy="461832"/>
            </a:xfrm>
            <a:prstGeom prst="rect">
              <a:avLst/>
            </a:prstGeom>
            <a:noFill/>
          </p:spPr>
          <p:txBody>
            <a:bodyPr wrap="square" rtlCol="0">
              <a:spAutoFit/>
              <a:scene3d>
                <a:camera prst="orthographicFront"/>
                <a:lightRig rig="threePt" dir="t"/>
              </a:scene3d>
              <a:sp3d contourW="12700"/>
            </a:bodyPr>
            <a:lstStyle/>
            <a:p>
              <a:r>
                <a:rPr lang="zh-CN" altLang="en-US" sz="2400" b="1" spc="600" dirty="0">
                  <a:solidFill>
                    <a:schemeClr val="accent1"/>
                  </a:solidFill>
                  <a:latin typeface="黑体" panose="02010609060101010101" charset="-122"/>
                  <a:ea typeface="黑体" panose="02010609060101010101" charset="-122"/>
                  <a:cs typeface="+mn-ea"/>
                  <a:sym typeface="思源黑体" panose="020B0500000000000000" pitchFamily="34" charset="-122"/>
                </a:rPr>
                <a:t>全国食品安全宣传周</a:t>
              </a:r>
              <a:endParaRPr lang="zh-CN" altLang="en-US" sz="2400" b="1" spc="600" dirty="0">
                <a:solidFill>
                  <a:schemeClr val="accent1"/>
                </a:solidFill>
                <a:latin typeface="黑体" panose="02010609060101010101" charset="-122"/>
                <a:ea typeface="黑体" panose="02010609060101010101" charset="-122"/>
                <a:cs typeface="+mn-ea"/>
                <a:sym typeface="思源黑体" panose="020B0500000000000000" pitchFamily="34" charset="-122"/>
              </a:endParaRPr>
            </a:p>
          </p:txBody>
        </p:sp>
      </p:grpSp>
      <p:grpSp>
        <p:nvGrpSpPr>
          <p:cNvPr id="15" name="组合 14"/>
          <p:cNvGrpSpPr/>
          <p:nvPr/>
        </p:nvGrpSpPr>
        <p:grpSpPr>
          <a:xfrm>
            <a:off x="7234785" y="2640566"/>
            <a:ext cx="4416817" cy="830997"/>
            <a:chOff x="1204686" y="3122875"/>
            <a:chExt cx="4418414" cy="831298"/>
          </a:xfrm>
        </p:grpSpPr>
        <p:sp>
          <p:nvSpPr>
            <p:cNvPr id="16" name="椭圆 15"/>
            <p:cNvSpPr/>
            <p:nvPr/>
          </p:nvSpPr>
          <p:spPr>
            <a:xfrm>
              <a:off x="1204686" y="3235998"/>
              <a:ext cx="580571" cy="580571"/>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2</a:t>
              </a:r>
              <a:endParaRPr lang="zh-CN" altLang="en-US" sz="28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9" name="文本框 18"/>
            <p:cNvSpPr txBox="1"/>
            <p:nvPr/>
          </p:nvSpPr>
          <p:spPr>
            <a:xfrm>
              <a:off x="1960196" y="3122875"/>
              <a:ext cx="3662904" cy="831298"/>
            </a:xfrm>
            <a:prstGeom prst="rect">
              <a:avLst/>
            </a:prstGeom>
            <a:noFill/>
          </p:spPr>
          <p:txBody>
            <a:bodyPr wrap="none" rtlCol="0">
              <a:spAutoFit/>
              <a:scene3d>
                <a:camera prst="orthographicFront"/>
                <a:lightRig rig="threePt" dir="t"/>
              </a:scene3d>
              <a:sp3d contourW="12700"/>
            </a:bodyPr>
            <a:lstStyle/>
            <a:p>
              <a:r>
                <a:rPr lang="zh-CN" altLang="en-US" sz="2400" b="1" spc="600" dirty="0">
                  <a:solidFill>
                    <a:schemeClr val="accent1"/>
                  </a:solidFill>
                  <a:latin typeface="黑体" panose="02010609060101010101" charset="-122"/>
                  <a:ea typeface="黑体" panose="02010609060101010101" charset="-122"/>
                  <a:cs typeface="+mn-ea"/>
                  <a:sym typeface="思源黑体" panose="020B0500000000000000" pitchFamily="34" charset="-122"/>
                </a:rPr>
                <a:t>中国国际食品安全与</a:t>
              </a:r>
              <a:endParaRPr lang="en-US" altLang="zh-CN" sz="2400" b="1" spc="600" dirty="0">
                <a:solidFill>
                  <a:schemeClr val="accent1"/>
                </a:solidFill>
                <a:latin typeface="黑体" panose="02010609060101010101" charset="-122"/>
                <a:ea typeface="黑体" panose="02010609060101010101" charset="-122"/>
                <a:cs typeface="+mn-ea"/>
                <a:sym typeface="思源黑体" panose="020B0500000000000000" pitchFamily="34" charset="-122"/>
              </a:endParaRPr>
            </a:p>
            <a:p>
              <a:r>
                <a:rPr lang="zh-CN" altLang="en-US" sz="2400" b="1" spc="600" dirty="0">
                  <a:solidFill>
                    <a:schemeClr val="accent1"/>
                  </a:solidFill>
                  <a:latin typeface="黑体" panose="02010609060101010101" charset="-122"/>
                  <a:ea typeface="黑体" panose="02010609060101010101" charset="-122"/>
                  <a:cs typeface="+mn-ea"/>
                  <a:sym typeface="思源黑体" panose="020B0500000000000000" pitchFamily="34" charset="-122"/>
                </a:rPr>
                <a:t>创新技术展览会</a:t>
              </a:r>
              <a:endParaRPr lang="zh-CN" altLang="en-US" sz="2400" b="1" spc="600" dirty="0">
                <a:solidFill>
                  <a:schemeClr val="accent1"/>
                </a:solidFill>
                <a:latin typeface="黑体" panose="02010609060101010101" charset="-122"/>
                <a:ea typeface="黑体" panose="02010609060101010101" charset="-122"/>
                <a:cs typeface="+mn-ea"/>
                <a:sym typeface="思源黑体" panose="020B0500000000000000" pitchFamily="34" charset="-122"/>
              </a:endParaRPr>
            </a:p>
          </p:txBody>
        </p:sp>
      </p:grpSp>
      <p:grpSp>
        <p:nvGrpSpPr>
          <p:cNvPr id="20" name="组合 19"/>
          <p:cNvGrpSpPr/>
          <p:nvPr/>
        </p:nvGrpSpPr>
        <p:grpSpPr>
          <a:xfrm>
            <a:off x="7234783" y="3806123"/>
            <a:ext cx="2467197" cy="593113"/>
            <a:chOff x="1204686" y="4138177"/>
            <a:chExt cx="2468089" cy="593327"/>
          </a:xfrm>
        </p:grpSpPr>
        <p:sp>
          <p:nvSpPr>
            <p:cNvPr id="21" name="椭圆 20"/>
            <p:cNvSpPr/>
            <p:nvPr/>
          </p:nvSpPr>
          <p:spPr>
            <a:xfrm>
              <a:off x="1204686" y="4150933"/>
              <a:ext cx="580571" cy="580571"/>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3</a:t>
              </a:r>
              <a:endParaRPr lang="zh-CN" altLang="en-US" sz="28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4" name="文本框 23"/>
            <p:cNvSpPr txBox="1"/>
            <p:nvPr/>
          </p:nvSpPr>
          <p:spPr>
            <a:xfrm>
              <a:off x="1960196" y="4138177"/>
              <a:ext cx="1712579" cy="460541"/>
            </a:xfrm>
            <a:prstGeom prst="rect">
              <a:avLst/>
            </a:prstGeom>
            <a:noFill/>
          </p:spPr>
          <p:txBody>
            <a:bodyPr wrap="none" rtlCol="0">
              <a:spAutoFit/>
              <a:scene3d>
                <a:camera prst="orthographicFront"/>
                <a:lightRig rig="threePt" dir="t"/>
              </a:scene3d>
              <a:sp3d contourW="12700"/>
            </a:bodyPr>
            <a:lstStyle/>
            <a:p>
              <a:r>
                <a:rPr lang="zh-CN" altLang="en-US" sz="2400" b="1" spc="600" dirty="0">
                  <a:solidFill>
                    <a:schemeClr val="accent1"/>
                  </a:solidFill>
                  <a:latin typeface="黑体" panose="02010609060101010101" charset="-122"/>
                  <a:ea typeface="黑体" panose="02010609060101010101" charset="-122"/>
                  <a:cs typeface="+mn-ea"/>
                  <a:sym typeface="思源黑体" panose="020B0500000000000000" pitchFamily="34" charset="-122"/>
                </a:rPr>
                <a:t>招商套餐</a:t>
              </a:r>
              <a:endParaRPr lang="zh-CN" altLang="en-US" sz="2400" b="1" spc="600" dirty="0">
                <a:solidFill>
                  <a:schemeClr val="accent1"/>
                </a:solidFill>
                <a:latin typeface="黑体" panose="02010609060101010101" charset="-122"/>
                <a:ea typeface="黑体" panose="02010609060101010101" charset="-122"/>
                <a:cs typeface="+mn-ea"/>
                <a:sym typeface="思源黑体" panose="020B0500000000000000" pitchFamily="34" charset="-122"/>
              </a:endParaRPr>
            </a:p>
          </p:txBody>
        </p:sp>
      </p:grpSp>
      <p:pic>
        <p:nvPicPr>
          <p:cNvPr id="12" name="图片 11" descr="食安AI"/>
          <p:cNvPicPr>
            <a:picLocks noChangeAspect="1"/>
          </p:cNvPicPr>
          <p:nvPr/>
        </p:nvPicPr>
        <p:blipFill>
          <a:blip r:embed="rId1" cstate="print"/>
          <a:stretch>
            <a:fillRect/>
          </a:stretch>
        </p:blipFill>
        <p:spPr>
          <a:xfrm>
            <a:off x="4330065" y="0"/>
            <a:ext cx="1095375" cy="110045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reeform 5"/>
          <p:cNvSpPr>
            <a:spLocks noEditPoints="1"/>
          </p:cNvSpPr>
          <p:nvPr/>
        </p:nvSpPr>
        <p:spPr bwMode="auto">
          <a:xfrm>
            <a:off x="3628808" y="2535272"/>
            <a:ext cx="333001" cy="282585"/>
          </a:xfrm>
          <a:custGeom>
            <a:avLst/>
            <a:gdLst>
              <a:gd name="T0" fmla="*/ 1043 w 1317"/>
              <a:gd name="T1" fmla="*/ 1120 h 1120"/>
              <a:gd name="T2" fmla="*/ 274 w 1317"/>
              <a:gd name="T3" fmla="*/ 1120 h 1120"/>
              <a:gd name="T4" fmla="*/ 46 w 1317"/>
              <a:gd name="T5" fmla="*/ 985 h 1120"/>
              <a:gd name="T6" fmla="*/ 55 w 1317"/>
              <a:gd name="T7" fmla="*/ 720 h 1120"/>
              <a:gd name="T8" fmla="*/ 440 w 1317"/>
              <a:gd name="T9" fmla="*/ 120 h 1120"/>
              <a:gd name="T10" fmla="*/ 659 w 1317"/>
              <a:gd name="T11" fmla="*/ 0 h 1120"/>
              <a:gd name="T12" fmla="*/ 878 w 1317"/>
              <a:gd name="T13" fmla="*/ 120 h 1120"/>
              <a:gd name="T14" fmla="*/ 1262 w 1317"/>
              <a:gd name="T15" fmla="*/ 720 h 1120"/>
              <a:gd name="T16" fmla="*/ 1271 w 1317"/>
              <a:gd name="T17" fmla="*/ 985 h 1120"/>
              <a:gd name="T18" fmla="*/ 1043 w 1317"/>
              <a:gd name="T19" fmla="*/ 1120 h 1120"/>
              <a:gd name="T20" fmla="*/ 659 w 1317"/>
              <a:gd name="T21" fmla="*/ 40 h 1120"/>
              <a:gd name="T22" fmla="*/ 473 w 1317"/>
              <a:gd name="T23" fmla="*/ 141 h 1120"/>
              <a:gd name="T24" fmla="*/ 89 w 1317"/>
              <a:gd name="T25" fmla="*/ 741 h 1120"/>
              <a:gd name="T26" fmla="*/ 81 w 1317"/>
              <a:gd name="T27" fmla="*/ 966 h 1120"/>
              <a:gd name="T28" fmla="*/ 274 w 1317"/>
              <a:gd name="T29" fmla="*/ 1080 h 1120"/>
              <a:gd name="T30" fmla="*/ 1043 w 1317"/>
              <a:gd name="T31" fmla="*/ 1080 h 1120"/>
              <a:gd name="T32" fmla="*/ 1236 w 1317"/>
              <a:gd name="T33" fmla="*/ 966 h 1120"/>
              <a:gd name="T34" fmla="*/ 1229 w 1317"/>
              <a:gd name="T35" fmla="*/ 741 h 1120"/>
              <a:gd name="T36" fmla="*/ 844 w 1317"/>
              <a:gd name="T37" fmla="*/ 141 h 1120"/>
              <a:gd name="T38" fmla="*/ 659 w 1317"/>
              <a:gd name="T39" fmla="*/ 4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7" h="1120">
                <a:moveTo>
                  <a:pt x="1043" y="1120"/>
                </a:moveTo>
                <a:cubicBezTo>
                  <a:pt x="274" y="1120"/>
                  <a:pt x="274" y="1120"/>
                  <a:pt x="274" y="1120"/>
                </a:cubicBezTo>
                <a:cubicBezTo>
                  <a:pt x="179" y="1120"/>
                  <a:pt x="91" y="1068"/>
                  <a:pt x="46" y="985"/>
                </a:cubicBezTo>
                <a:cubicBezTo>
                  <a:pt x="0" y="901"/>
                  <a:pt x="4" y="800"/>
                  <a:pt x="55" y="720"/>
                </a:cubicBezTo>
                <a:cubicBezTo>
                  <a:pt x="440" y="120"/>
                  <a:pt x="440" y="120"/>
                  <a:pt x="440" y="120"/>
                </a:cubicBezTo>
                <a:cubicBezTo>
                  <a:pt x="488" y="45"/>
                  <a:pt x="570" y="0"/>
                  <a:pt x="659" y="0"/>
                </a:cubicBezTo>
                <a:cubicBezTo>
                  <a:pt x="748" y="0"/>
                  <a:pt x="829" y="45"/>
                  <a:pt x="878" y="120"/>
                </a:cubicBezTo>
                <a:cubicBezTo>
                  <a:pt x="1262" y="720"/>
                  <a:pt x="1262" y="720"/>
                  <a:pt x="1262" y="720"/>
                </a:cubicBezTo>
                <a:cubicBezTo>
                  <a:pt x="1314" y="800"/>
                  <a:pt x="1317" y="901"/>
                  <a:pt x="1271" y="985"/>
                </a:cubicBezTo>
                <a:cubicBezTo>
                  <a:pt x="1226" y="1068"/>
                  <a:pt x="1138" y="1120"/>
                  <a:pt x="1043" y="1120"/>
                </a:cubicBezTo>
                <a:close/>
                <a:moveTo>
                  <a:pt x="659" y="40"/>
                </a:moveTo>
                <a:cubicBezTo>
                  <a:pt x="583" y="40"/>
                  <a:pt x="514" y="78"/>
                  <a:pt x="473" y="141"/>
                </a:cubicBezTo>
                <a:cubicBezTo>
                  <a:pt x="89" y="741"/>
                  <a:pt x="89" y="741"/>
                  <a:pt x="89" y="741"/>
                </a:cubicBezTo>
                <a:cubicBezTo>
                  <a:pt x="45" y="809"/>
                  <a:pt x="42" y="895"/>
                  <a:pt x="81" y="966"/>
                </a:cubicBezTo>
                <a:cubicBezTo>
                  <a:pt x="120" y="1036"/>
                  <a:pt x="194" y="1080"/>
                  <a:pt x="274" y="1080"/>
                </a:cubicBezTo>
                <a:cubicBezTo>
                  <a:pt x="1043" y="1080"/>
                  <a:pt x="1043" y="1080"/>
                  <a:pt x="1043" y="1080"/>
                </a:cubicBezTo>
                <a:cubicBezTo>
                  <a:pt x="1124" y="1080"/>
                  <a:pt x="1198" y="1036"/>
                  <a:pt x="1236" y="966"/>
                </a:cubicBezTo>
                <a:cubicBezTo>
                  <a:pt x="1275" y="895"/>
                  <a:pt x="1272" y="809"/>
                  <a:pt x="1229" y="741"/>
                </a:cubicBezTo>
                <a:cubicBezTo>
                  <a:pt x="844" y="141"/>
                  <a:pt x="844" y="141"/>
                  <a:pt x="844" y="141"/>
                </a:cubicBezTo>
                <a:cubicBezTo>
                  <a:pt x="803" y="78"/>
                  <a:pt x="734" y="40"/>
                  <a:pt x="659" y="40"/>
                </a:cubicBezTo>
                <a:close/>
              </a:path>
            </a:pathLst>
          </a:custGeom>
          <a:solidFill>
            <a:schemeClr val="accent1"/>
          </a:solidFill>
          <a:ln>
            <a:noFill/>
          </a:ln>
        </p:spPr>
        <p:txBody>
          <a:bodyPr vert="horz" wrap="square" lIns="91440" tIns="45720" rIns="91440" bIns="45720" numCol="1" anchor="t" anchorCtr="0" compatLnSpc="1"/>
          <a:lstStyle/>
          <a:p>
            <a:endParaRPr lang="en-US" sz="3600">
              <a:latin typeface="PingFang SC" panose="020B0400000000000000" pitchFamily="34" charset="-122"/>
              <a:ea typeface="PingFang SC" panose="020B0400000000000000" pitchFamily="34" charset="-122"/>
            </a:endParaRPr>
          </a:p>
        </p:txBody>
      </p:sp>
      <p:sp>
        <p:nvSpPr>
          <p:cNvPr id="44" name="Freeform 5"/>
          <p:cNvSpPr>
            <a:spLocks noEditPoints="1"/>
          </p:cNvSpPr>
          <p:nvPr/>
        </p:nvSpPr>
        <p:spPr bwMode="auto">
          <a:xfrm rot="4493865">
            <a:off x="3637560" y="3306020"/>
            <a:ext cx="333001" cy="282585"/>
          </a:xfrm>
          <a:custGeom>
            <a:avLst/>
            <a:gdLst>
              <a:gd name="T0" fmla="*/ 1043 w 1317"/>
              <a:gd name="T1" fmla="*/ 1120 h 1120"/>
              <a:gd name="T2" fmla="*/ 274 w 1317"/>
              <a:gd name="T3" fmla="*/ 1120 h 1120"/>
              <a:gd name="T4" fmla="*/ 46 w 1317"/>
              <a:gd name="T5" fmla="*/ 985 h 1120"/>
              <a:gd name="T6" fmla="*/ 55 w 1317"/>
              <a:gd name="T7" fmla="*/ 720 h 1120"/>
              <a:gd name="T8" fmla="*/ 440 w 1317"/>
              <a:gd name="T9" fmla="*/ 120 h 1120"/>
              <a:gd name="T10" fmla="*/ 659 w 1317"/>
              <a:gd name="T11" fmla="*/ 0 h 1120"/>
              <a:gd name="T12" fmla="*/ 878 w 1317"/>
              <a:gd name="T13" fmla="*/ 120 h 1120"/>
              <a:gd name="T14" fmla="*/ 1262 w 1317"/>
              <a:gd name="T15" fmla="*/ 720 h 1120"/>
              <a:gd name="T16" fmla="*/ 1271 w 1317"/>
              <a:gd name="T17" fmla="*/ 985 h 1120"/>
              <a:gd name="T18" fmla="*/ 1043 w 1317"/>
              <a:gd name="T19" fmla="*/ 1120 h 1120"/>
              <a:gd name="T20" fmla="*/ 659 w 1317"/>
              <a:gd name="T21" fmla="*/ 40 h 1120"/>
              <a:gd name="T22" fmla="*/ 473 w 1317"/>
              <a:gd name="T23" fmla="*/ 141 h 1120"/>
              <a:gd name="T24" fmla="*/ 89 w 1317"/>
              <a:gd name="T25" fmla="*/ 741 h 1120"/>
              <a:gd name="T26" fmla="*/ 81 w 1317"/>
              <a:gd name="T27" fmla="*/ 966 h 1120"/>
              <a:gd name="T28" fmla="*/ 274 w 1317"/>
              <a:gd name="T29" fmla="*/ 1080 h 1120"/>
              <a:gd name="T30" fmla="*/ 1043 w 1317"/>
              <a:gd name="T31" fmla="*/ 1080 h 1120"/>
              <a:gd name="T32" fmla="*/ 1236 w 1317"/>
              <a:gd name="T33" fmla="*/ 966 h 1120"/>
              <a:gd name="T34" fmla="*/ 1229 w 1317"/>
              <a:gd name="T35" fmla="*/ 741 h 1120"/>
              <a:gd name="T36" fmla="*/ 844 w 1317"/>
              <a:gd name="T37" fmla="*/ 141 h 1120"/>
              <a:gd name="T38" fmla="*/ 659 w 1317"/>
              <a:gd name="T39" fmla="*/ 4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7" h="1120">
                <a:moveTo>
                  <a:pt x="1043" y="1120"/>
                </a:moveTo>
                <a:cubicBezTo>
                  <a:pt x="274" y="1120"/>
                  <a:pt x="274" y="1120"/>
                  <a:pt x="274" y="1120"/>
                </a:cubicBezTo>
                <a:cubicBezTo>
                  <a:pt x="179" y="1120"/>
                  <a:pt x="91" y="1068"/>
                  <a:pt x="46" y="985"/>
                </a:cubicBezTo>
                <a:cubicBezTo>
                  <a:pt x="0" y="901"/>
                  <a:pt x="4" y="800"/>
                  <a:pt x="55" y="720"/>
                </a:cubicBezTo>
                <a:cubicBezTo>
                  <a:pt x="440" y="120"/>
                  <a:pt x="440" y="120"/>
                  <a:pt x="440" y="120"/>
                </a:cubicBezTo>
                <a:cubicBezTo>
                  <a:pt x="488" y="45"/>
                  <a:pt x="570" y="0"/>
                  <a:pt x="659" y="0"/>
                </a:cubicBezTo>
                <a:cubicBezTo>
                  <a:pt x="748" y="0"/>
                  <a:pt x="829" y="45"/>
                  <a:pt x="878" y="120"/>
                </a:cubicBezTo>
                <a:cubicBezTo>
                  <a:pt x="1262" y="720"/>
                  <a:pt x="1262" y="720"/>
                  <a:pt x="1262" y="720"/>
                </a:cubicBezTo>
                <a:cubicBezTo>
                  <a:pt x="1314" y="800"/>
                  <a:pt x="1317" y="901"/>
                  <a:pt x="1271" y="985"/>
                </a:cubicBezTo>
                <a:cubicBezTo>
                  <a:pt x="1226" y="1068"/>
                  <a:pt x="1138" y="1120"/>
                  <a:pt x="1043" y="1120"/>
                </a:cubicBezTo>
                <a:close/>
                <a:moveTo>
                  <a:pt x="659" y="40"/>
                </a:moveTo>
                <a:cubicBezTo>
                  <a:pt x="583" y="40"/>
                  <a:pt x="514" y="78"/>
                  <a:pt x="473" y="141"/>
                </a:cubicBezTo>
                <a:cubicBezTo>
                  <a:pt x="89" y="741"/>
                  <a:pt x="89" y="741"/>
                  <a:pt x="89" y="741"/>
                </a:cubicBezTo>
                <a:cubicBezTo>
                  <a:pt x="45" y="809"/>
                  <a:pt x="42" y="895"/>
                  <a:pt x="81" y="966"/>
                </a:cubicBezTo>
                <a:cubicBezTo>
                  <a:pt x="120" y="1036"/>
                  <a:pt x="194" y="1080"/>
                  <a:pt x="274" y="1080"/>
                </a:cubicBezTo>
                <a:cubicBezTo>
                  <a:pt x="1043" y="1080"/>
                  <a:pt x="1043" y="1080"/>
                  <a:pt x="1043" y="1080"/>
                </a:cubicBezTo>
                <a:cubicBezTo>
                  <a:pt x="1124" y="1080"/>
                  <a:pt x="1198" y="1036"/>
                  <a:pt x="1236" y="966"/>
                </a:cubicBezTo>
                <a:cubicBezTo>
                  <a:pt x="1275" y="895"/>
                  <a:pt x="1272" y="809"/>
                  <a:pt x="1229" y="741"/>
                </a:cubicBezTo>
                <a:cubicBezTo>
                  <a:pt x="844" y="141"/>
                  <a:pt x="844" y="141"/>
                  <a:pt x="844" y="141"/>
                </a:cubicBezTo>
                <a:cubicBezTo>
                  <a:pt x="803" y="78"/>
                  <a:pt x="734" y="40"/>
                  <a:pt x="659" y="40"/>
                </a:cubicBezTo>
                <a:close/>
              </a:path>
            </a:pathLst>
          </a:custGeom>
          <a:solidFill>
            <a:schemeClr val="accent2"/>
          </a:solidFill>
          <a:ln>
            <a:noFill/>
          </a:ln>
        </p:spPr>
        <p:txBody>
          <a:bodyPr vert="horz" wrap="square" lIns="91440" tIns="45720" rIns="91440" bIns="45720" numCol="1" anchor="t" anchorCtr="0" compatLnSpc="1"/>
          <a:lstStyle/>
          <a:p>
            <a:endParaRPr lang="en-US" sz="3600">
              <a:latin typeface="PingFang SC" panose="020B0400000000000000" pitchFamily="34" charset="-122"/>
              <a:ea typeface="PingFang SC" panose="020B0400000000000000" pitchFamily="34" charset="-122"/>
            </a:endParaRPr>
          </a:p>
        </p:txBody>
      </p:sp>
      <p:sp>
        <p:nvSpPr>
          <p:cNvPr id="45" name="Freeform 5"/>
          <p:cNvSpPr>
            <a:spLocks noEditPoints="1"/>
          </p:cNvSpPr>
          <p:nvPr/>
        </p:nvSpPr>
        <p:spPr bwMode="auto">
          <a:xfrm rot="7858051">
            <a:off x="3640409" y="4168240"/>
            <a:ext cx="333001" cy="282585"/>
          </a:xfrm>
          <a:custGeom>
            <a:avLst/>
            <a:gdLst>
              <a:gd name="T0" fmla="*/ 1043 w 1317"/>
              <a:gd name="T1" fmla="*/ 1120 h 1120"/>
              <a:gd name="T2" fmla="*/ 274 w 1317"/>
              <a:gd name="T3" fmla="*/ 1120 h 1120"/>
              <a:gd name="T4" fmla="*/ 46 w 1317"/>
              <a:gd name="T5" fmla="*/ 985 h 1120"/>
              <a:gd name="T6" fmla="*/ 55 w 1317"/>
              <a:gd name="T7" fmla="*/ 720 h 1120"/>
              <a:gd name="T8" fmla="*/ 440 w 1317"/>
              <a:gd name="T9" fmla="*/ 120 h 1120"/>
              <a:gd name="T10" fmla="*/ 659 w 1317"/>
              <a:gd name="T11" fmla="*/ 0 h 1120"/>
              <a:gd name="T12" fmla="*/ 878 w 1317"/>
              <a:gd name="T13" fmla="*/ 120 h 1120"/>
              <a:gd name="T14" fmla="*/ 1262 w 1317"/>
              <a:gd name="T15" fmla="*/ 720 h 1120"/>
              <a:gd name="T16" fmla="*/ 1271 w 1317"/>
              <a:gd name="T17" fmla="*/ 985 h 1120"/>
              <a:gd name="T18" fmla="*/ 1043 w 1317"/>
              <a:gd name="T19" fmla="*/ 1120 h 1120"/>
              <a:gd name="T20" fmla="*/ 659 w 1317"/>
              <a:gd name="T21" fmla="*/ 40 h 1120"/>
              <a:gd name="T22" fmla="*/ 473 w 1317"/>
              <a:gd name="T23" fmla="*/ 141 h 1120"/>
              <a:gd name="T24" fmla="*/ 89 w 1317"/>
              <a:gd name="T25" fmla="*/ 741 h 1120"/>
              <a:gd name="T26" fmla="*/ 81 w 1317"/>
              <a:gd name="T27" fmla="*/ 966 h 1120"/>
              <a:gd name="T28" fmla="*/ 274 w 1317"/>
              <a:gd name="T29" fmla="*/ 1080 h 1120"/>
              <a:gd name="T30" fmla="*/ 1043 w 1317"/>
              <a:gd name="T31" fmla="*/ 1080 h 1120"/>
              <a:gd name="T32" fmla="*/ 1236 w 1317"/>
              <a:gd name="T33" fmla="*/ 966 h 1120"/>
              <a:gd name="T34" fmla="*/ 1229 w 1317"/>
              <a:gd name="T35" fmla="*/ 741 h 1120"/>
              <a:gd name="T36" fmla="*/ 844 w 1317"/>
              <a:gd name="T37" fmla="*/ 141 h 1120"/>
              <a:gd name="T38" fmla="*/ 659 w 1317"/>
              <a:gd name="T39" fmla="*/ 4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7" h="1120">
                <a:moveTo>
                  <a:pt x="1043" y="1120"/>
                </a:moveTo>
                <a:cubicBezTo>
                  <a:pt x="274" y="1120"/>
                  <a:pt x="274" y="1120"/>
                  <a:pt x="274" y="1120"/>
                </a:cubicBezTo>
                <a:cubicBezTo>
                  <a:pt x="179" y="1120"/>
                  <a:pt x="91" y="1068"/>
                  <a:pt x="46" y="985"/>
                </a:cubicBezTo>
                <a:cubicBezTo>
                  <a:pt x="0" y="901"/>
                  <a:pt x="4" y="800"/>
                  <a:pt x="55" y="720"/>
                </a:cubicBezTo>
                <a:cubicBezTo>
                  <a:pt x="440" y="120"/>
                  <a:pt x="440" y="120"/>
                  <a:pt x="440" y="120"/>
                </a:cubicBezTo>
                <a:cubicBezTo>
                  <a:pt x="488" y="45"/>
                  <a:pt x="570" y="0"/>
                  <a:pt x="659" y="0"/>
                </a:cubicBezTo>
                <a:cubicBezTo>
                  <a:pt x="748" y="0"/>
                  <a:pt x="829" y="45"/>
                  <a:pt x="878" y="120"/>
                </a:cubicBezTo>
                <a:cubicBezTo>
                  <a:pt x="1262" y="720"/>
                  <a:pt x="1262" y="720"/>
                  <a:pt x="1262" y="720"/>
                </a:cubicBezTo>
                <a:cubicBezTo>
                  <a:pt x="1314" y="800"/>
                  <a:pt x="1317" y="901"/>
                  <a:pt x="1271" y="985"/>
                </a:cubicBezTo>
                <a:cubicBezTo>
                  <a:pt x="1226" y="1068"/>
                  <a:pt x="1138" y="1120"/>
                  <a:pt x="1043" y="1120"/>
                </a:cubicBezTo>
                <a:close/>
                <a:moveTo>
                  <a:pt x="659" y="40"/>
                </a:moveTo>
                <a:cubicBezTo>
                  <a:pt x="583" y="40"/>
                  <a:pt x="514" y="78"/>
                  <a:pt x="473" y="141"/>
                </a:cubicBezTo>
                <a:cubicBezTo>
                  <a:pt x="89" y="741"/>
                  <a:pt x="89" y="741"/>
                  <a:pt x="89" y="741"/>
                </a:cubicBezTo>
                <a:cubicBezTo>
                  <a:pt x="45" y="809"/>
                  <a:pt x="42" y="895"/>
                  <a:pt x="81" y="966"/>
                </a:cubicBezTo>
                <a:cubicBezTo>
                  <a:pt x="120" y="1036"/>
                  <a:pt x="194" y="1080"/>
                  <a:pt x="274" y="1080"/>
                </a:cubicBezTo>
                <a:cubicBezTo>
                  <a:pt x="1043" y="1080"/>
                  <a:pt x="1043" y="1080"/>
                  <a:pt x="1043" y="1080"/>
                </a:cubicBezTo>
                <a:cubicBezTo>
                  <a:pt x="1124" y="1080"/>
                  <a:pt x="1198" y="1036"/>
                  <a:pt x="1236" y="966"/>
                </a:cubicBezTo>
                <a:cubicBezTo>
                  <a:pt x="1275" y="895"/>
                  <a:pt x="1272" y="809"/>
                  <a:pt x="1229" y="741"/>
                </a:cubicBezTo>
                <a:cubicBezTo>
                  <a:pt x="844" y="141"/>
                  <a:pt x="844" y="141"/>
                  <a:pt x="844" y="141"/>
                </a:cubicBezTo>
                <a:cubicBezTo>
                  <a:pt x="803" y="78"/>
                  <a:pt x="734" y="40"/>
                  <a:pt x="659" y="40"/>
                </a:cubicBezTo>
                <a:close/>
              </a:path>
            </a:pathLst>
          </a:custGeom>
          <a:solidFill>
            <a:schemeClr val="accent3"/>
          </a:solidFill>
          <a:ln>
            <a:noFill/>
          </a:ln>
        </p:spPr>
        <p:txBody>
          <a:bodyPr vert="horz" wrap="square" lIns="91440" tIns="45720" rIns="91440" bIns="45720" numCol="1" anchor="t" anchorCtr="0" compatLnSpc="1"/>
          <a:lstStyle/>
          <a:p>
            <a:endParaRPr lang="en-US" sz="3600">
              <a:latin typeface="PingFang SC" panose="020B0400000000000000" pitchFamily="34" charset="-122"/>
              <a:ea typeface="PingFang SC" panose="020B0400000000000000" pitchFamily="34" charset="-122"/>
            </a:endParaRPr>
          </a:p>
        </p:txBody>
      </p:sp>
      <p:sp>
        <p:nvSpPr>
          <p:cNvPr id="47" name="Freeform 5"/>
          <p:cNvSpPr/>
          <p:nvPr/>
        </p:nvSpPr>
        <p:spPr bwMode="auto">
          <a:xfrm>
            <a:off x="7451" y="5415562"/>
            <a:ext cx="1771761" cy="1448099"/>
          </a:xfrm>
          <a:custGeom>
            <a:avLst/>
            <a:gdLst>
              <a:gd name="T0" fmla="*/ 986 w 2279"/>
              <a:gd name="T1" fmla="*/ 83 h 1865"/>
              <a:gd name="T2" fmla="*/ 825 w 2279"/>
              <a:gd name="T3" fmla="*/ 0 h 1865"/>
              <a:gd name="T4" fmla="*/ 824 w 2279"/>
              <a:gd name="T5" fmla="*/ 0 h 1865"/>
              <a:gd name="T6" fmla="*/ 663 w 2279"/>
              <a:gd name="T7" fmla="*/ 82 h 1865"/>
              <a:gd name="T8" fmla="*/ 0 w 2279"/>
              <a:gd name="T9" fmla="*/ 987 h 1865"/>
              <a:gd name="T10" fmla="*/ 0 w 2279"/>
              <a:gd name="T11" fmla="*/ 1664 h 1865"/>
              <a:gd name="T12" fmla="*/ 823 w 2279"/>
              <a:gd name="T13" fmla="*/ 540 h 1865"/>
              <a:gd name="T14" fmla="*/ 1785 w 2279"/>
              <a:gd name="T15" fmla="*/ 1865 h 1865"/>
              <a:gd name="T16" fmla="*/ 2279 w 2279"/>
              <a:gd name="T17" fmla="*/ 1865 h 1865"/>
              <a:gd name="T18" fmla="*/ 986 w 2279"/>
              <a:gd name="T19" fmla="*/ 83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9" h="1865">
                <a:moveTo>
                  <a:pt x="986" y="83"/>
                </a:moveTo>
                <a:cubicBezTo>
                  <a:pt x="949" y="31"/>
                  <a:pt x="889" y="0"/>
                  <a:pt x="825" y="0"/>
                </a:cubicBezTo>
                <a:cubicBezTo>
                  <a:pt x="825" y="0"/>
                  <a:pt x="824" y="0"/>
                  <a:pt x="824" y="0"/>
                </a:cubicBezTo>
                <a:cubicBezTo>
                  <a:pt x="760" y="0"/>
                  <a:pt x="701" y="31"/>
                  <a:pt x="663" y="82"/>
                </a:cubicBezTo>
                <a:cubicBezTo>
                  <a:pt x="0" y="987"/>
                  <a:pt x="0" y="987"/>
                  <a:pt x="0" y="987"/>
                </a:cubicBezTo>
                <a:cubicBezTo>
                  <a:pt x="0" y="1664"/>
                  <a:pt x="0" y="1664"/>
                  <a:pt x="0" y="1664"/>
                </a:cubicBezTo>
                <a:cubicBezTo>
                  <a:pt x="823" y="540"/>
                  <a:pt x="823" y="540"/>
                  <a:pt x="823" y="540"/>
                </a:cubicBezTo>
                <a:cubicBezTo>
                  <a:pt x="1785" y="1865"/>
                  <a:pt x="1785" y="1865"/>
                  <a:pt x="1785" y="1865"/>
                </a:cubicBezTo>
                <a:cubicBezTo>
                  <a:pt x="2279" y="1865"/>
                  <a:pt x="2279" y="1865"/>
                  <a:pt x="2279" y="1865"/>
                </a:cubicBezTo>
                <a:lnTo>
                  <a:pt x="986" y="83"/>
                </a:lnTo>
                <a:close/>
              </a:path>
            </a:pathLst>
          </a:custGeom>
          <a:gradFill>
            <a:gsLst>
              <a:gs pos="0">
                <a:schemeClr val="accent1"/>
              </a:gs>
              <a:gs pos="74000">
                <a:schemeClr val="accent2"/>
              </a:gs>
              <a:gs pos="100000">
                <a:schemeClr val="accent3"/>
              </a:gs>
            </a:gsLst>
            <a:lin ang="11400000" scaled="0"/>
          </a:gradFill>
          <a:ln>
            <a:noFill/>
          </a:ln>
        </p:spPr>
        <p:txBody>
          <a:bodyPr vert="horz" wrap="square" lIns="91440" tIns="45720" rIns="91440" bIns="45720" numCol="1" anchor="t" anchorCtr="0" compatLnSpc="1"/>
          <a:lstStyle/>
          <a:p>
            <a:endParaRPr lang="en-US">
              <a:latin typeface="PingFang SC" panose="020B0400000000000000" pitchFamily="34" charset="-122"/>
              <a:ea typeface="PingFang SC" panose="020B0400000000000000" pitchFamily="34" charset="-122"/>
            </a:endParaRPr>
          </a:p>
        </p:txBody>
      </p:sp>
      <p:sp>
        <p:nvSpPr>
          <p:cNvPr id="48" name="Freeform 5"/>
          <p:cNvSpPr/>
          <p:nvPr/>
        </p:nvSpPr>
        <p:spPr bwMode="auto">
          <a:xfrm rot="10800000">
            <a:off x="9521360" y="20953"/>
            <a:ext cx="2670637" cy="2182769"/>
          </a:xfrm>
          <a:custGeom>
            <a:avLst/>
            <a:gdLst>
              <a:gd name="T0" fmla="*/ 986 w 2279"/>
              <a:gd name="T1" fmla="*/ 83 h 1865"/>
              <a:gd name="T2" fmla="*/ 825 w 2279"/>
              <a:gd name="T3" fmla="*/ 0 h 1865"/>
              <a:gd name="T4" fmla="*/ 824 w 2279"/>
              <a:gd name="T5" fmla="*/ 0 h 1865"/>
              <a:gd name="T6" fmla="*/ 663 w 2279"/>
              <a:gd name="T7" fmla="*/ 82 h 1865"/>
              <a:gd name="T8" fmla="*/ 0 w 2279"/>
              <a:gd name="T9" fmla="*/ 987 h 1865"/>
              <a:gd name="T10" fmla="*/ 0 w 2279"/>
              <a:gd name="T11" fmla="*/ 1664 h 1865"/>
              <a:gd name="T12" fmla="*/ 823 w 2279"/>
              <a:gd name="T13" fmla="*/ 540 h 1865"/>
              <a:gd name="T14" fmla="*/ 1785 w 2279"/>
              <a:gd name="T15" fmla="*/ 1865 h 1865"/>
              <a:gd name="T16" fmla="*/ 2279 w 2279"/>
              <a:gd name="T17" fmla="*/ 1865 h 1865"/>
              <a:gd name="T18" fmla="*/ 986 w 2279"/>
              <a:gd name="T19" fmla="*/ 83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9" h="1865">
                <a:moveTo>
                  <a:pt x="986" y="83"/>
                </a:moveTo>
                <a:cubicBezTo>
                  <a:pt x="949" y="31"/>
                  <a:pt x="889" y="0"/>
                  <a:pt x="825" y="0"/>
                </a:cubicBezTo>
                <a:cubicBezTo>
                  <a:pt x="825" y="0"/>
                  <a:pt x="824" y="0"/>
                  <a:pt x="824" y="0"/>
                </a:cubicBezTo>
                <a:cubicBezTo>
                  <a:pt x="760" y="0"/>
                  <a:pt x="701" y="31"/>
                  <a:pt x="663" y="82"/>
                </a:cubicBezTo>
                <a:cubicBezTo>
                  <a:pt x="0" y="987"/>
                  <a:pt x="0" y="987"/>
                  <a:pt x="0" y="987"/>
                </a:cubicBezTo>
                <a:cubicBezTo>
                  <a:pt x="0" y="1664"/>
                  <a:pt x="0" y="1664"/>
                  <a:pt x="0" y="1664"/>
                </a:cubicBezTo>
                <a:cubicBezTo>
                  <a:pt x="823" y="540"/>
                  <a:pt x="823" y="540"/>
                  <a:pt x="823" y="540"/>
                </a:cubicBezTo>
                <a:cubicBezTo>
                  <a:pt x="1785" y="1865"/>
                  <a:pt x="1785" y="1865"/>
                  <a:pt x="1785" y="1865"/>
                </a:cubicBezTo>
                <a:cubicBezTo>
                  <a:pt x="2279" y="1865"/>
                  <a:pt x="2279" y="1865"/>
                  <a:pt x="2279" y="1865"/>
                </a:cubicBezTo>
                <a:lnTo>
                  <a:pt x="986" y="83"/>
                </a:lnTo>
                <a:close/>
              </a:path>
            </a:pathLst>
          </a:custGeom>
          <a:gradFill>
            <a:gsLst>
              <a:gs pos="0">
                <a:schemeClr val="accent1"/>
              </a:gs>
              <a:gs pos="74000">
                <a:schemeClr val="accent2"/>
              </a:gs>
              <a:gs pos="100000">
                <a:schemeClr val="accent3"/>
              </a:gs>
            </a:gsLst>
            <a:lin ang="11400000" scaled="0"/>
          </a:gradFill>
          <a:ln>
            <a:noFill/>
          </a:ln>
        </p:spPr>
        <p:txBody>
          <a:bodyPr vert="horz" wrap="square" lIns="91440" tIns="45720" rIns="91440" bIns="45720" numCol="1" anchor="t" anchorCtr="0" compatLnSpc="1"/>
          <a:lstStyle/>
          <a:p>
            <a:endParaRPr lang="en-US">
              <a:latin typeface="PingFang SC" panose="020B0400000000000000" pitchFamily="34" charset="-122"/>
              <a:ea typeface="PingFang SC" panose="020B0400000000000000" pitchFamily="34" charset="-122"/>
            </a:endParaRPr>
          </a:p>
        </p:txBody>
      </p:sp>
      <p:grpSp>
        <p:nvGrpSpPr>
          <p:cNvPr id="49" name="Group 101"/>
          <p:cNvGrpSpPr/>
          <p:nvPr/>
        </p:nvGrpSpPr>
        <p:grpSpPr>
          <a:xfrm>
            <a:off x="5686672" y="5903763"/>
            <a:ext cx="818657" cy="100142"/>
            <a:chOff x="-1587" y="4763"/>
            <a:chExt cx="300037" cy="42862"/>
          </a:xfrm>
          <a:solidFill>
            <a:schemeClr val="accent1"/>
          </a:solidFill>
        </p:grpSpPr>
        <p:sp>
          <p:nvSpPr>
            <p:cNvPr id="50" name="Oval 13"/>
            <p:cNvSpPr>
              <a:spLocks noChangeArrowheads="1"/>
            </p:cNvSpPr>
            <p:nvPr/>
          </p:nvSpPr>
          <p:spPr bwMode="auto">
            <a:xfrm>
              <a:off x="-1587" y="4763"/>
              <a:ext cx="36512" cy="428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PingFang SC" panose="020B0400000000000000" pitchFamily="34" charset="-122"/>
                <a:ea typeface="PingFang SC" panose="020B0400000000000000" pitchFamily="34" charset="-122"/>
              </a:endParaRPr>
            </a:p>
          </p:txBody>
        </p:sp>
        <p:sp>
          <p:nvSpPr>
            <p:cNvPr id="51" name="Oval 14"/>
            <p:cNvSpPr>
              <a:spLocks noChangeArrowheads="1"/>
            </p:cNvSpPr>
            <p:nvPr/>
          </p:nvSpPr>
          <p:spPr bwMode="auto">
            <a:xfrm>
              <a:off x="85725" y="4763"/>
              <a:ext cx="36512" cy="428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PingFang SC" panose="020B0400000000000000" pitchFamily="34" charset="-122"/>
                <a:ea typeface="PingFang SC" panose="020B0400000000000000" pitchFamily="34" charset="-122"/>
              </a:endParaRPr>
            </a:p>
          </p:txBody>
        </p:sp>
        <p:sp>
          <p:nvSpPr>
            <p:cNvPr id="52" name="Oval 15"/>
            <p:cNvSpPr>
              <a:spLocks noChangeArrowheads="1"/>
            </p:cNvSpPr>
            <p:nvPr/>
          </p:nvSpPr>
          <p:spPr bwMode="auto">
            <a:xfrm>
              <a:off x="171450" y="4763"/>
              <a:ext cx="36512" cy="428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PingFang SC" panose="020B0400000000000000" pitchFamily="34" charset="-122"/>
                <a:ea typeface="PingFang SC" panose="020B0400000000000000" pitchFamily="34" charset="-122"/>
              </a:endParaRPr>
            </a:p>
          </p:txBody>
        </p:sp>
        <p:sp>
          <p:nvSpPr>
            <p:cNvPr id="53" name="Oval 16"/>
            <p:cNvSpPr>
              <a:spLocks noChangeArrowheads="1"/>
            </p:cNvSpPr>
            <p:nvPr/>
          </p:nvSpPr>
          <p:spPr bwMode="auto">
            <a:xfrm>
              <a:off x="261938" y="4763"/>
              <a:ext cx="36512" cy="428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PingFang SC" panose="020B0400000000000000" pitchFamily="34" charset="-122"/>
                <a:ea typeface="PingFang SC" panose="020B0400000000000000" pitchFamily="34" charset="-122"/>
              </a:endParaRPr>
            </a:p>
          </p:txBody>
        </p:sp>
      </p:grpSp>
      <p:grpSp>
        <p:nvGrpSpPr>
          <p:cNvPr id="62" name="Group 8"/>
          <p:cNvGrpSpPr/>
          <p:nvPr/>
        </p:nvGrpSpPr>
        <p:grpSpPr>
          <a:xfrm>
            <a:off x="0" y="594791"/>
            <a:ext cx="12192000" cy="6263209"/>
            <a:chOff x="0" y="594791"/>
            <a:chExt cx="12192000" cy="6263209"/>
          </a:xfrm>
        </p:grpSpPr>
        <p:sp>
          <p:nvSpPr>
            <p:cNvPr id="64" name="Rectangle 10"/>
            <p:cNvSpPr/>
            <p:nvPr/>
          </p:nvSpPr>
          <p:spPr>
            <a:xfrm>
              <a:off x="1181804" y="594791"/>
              <a:ext cx="184731" cy="369332"/>
            </a:xfrm>
            <a:prstGeom prst="rect">
              <a:avLst/>
            </a:prstGeom>
          </p:spPr>
          <p:txBody>
            <a:bodyPr wrap="none">
              <a:spAutoFit/>
            </a:bodyPr>
            <a:lstStyle/>
            <a:p>
              <a:endParaRPr lang="en-US" altLang="zh-CN" spc="600" dirty="0">
                <a:solidFill>
                  <a:schemeClr val="tx1">
                    <a:lumMod val="75000"/>
                    <a:lumOff val="25000"/>
                  </a:schemeClr>
                </a:solidFill>
                <a:latin typeface="PingFang SC" panose="020B0400000000000000" pitchFamily="34" charset="-122"/>
                <a:ea typeface="PingFang SC" panose="020B0400000000000000" pitchFamily="34" charset="-122"/>
                <a:sym typeface="思源黑体" panose="020B0500000000000000" pitchFamily="34" charset="-122"/>
              </a:endParaRPr>
            </a:p>
          </p:txBody>
        </p:sp>
        <p:sp>
          <p:nvSpPr>
            <p:cNvPr id="65" name="Rectangle 6"/>
            <p:cNvSpPr/>
            <p:nvPr/>
          </p:nvSpPr>
          <p:spPr>
            <a:xfrm>
              <a:off x="0" y="6525480"/>
              <a:ext cx="12192000" cy="332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PingFang SC" panose="020B0400000000000000" pitchFamily="34" charset="-122"/>
                <a:ea typeface="PingFang SC" panose="020B0400000000000000" pitchFamily="34" charset="-122"/>
                <a:sym typeface="思源黑体" panose="020B0500000000000000" pitchFamily="34" charset="-122"/>
              </a:endParaRPr>
            </a:p>
          </p:txBody>
        </p:sp>
      </p:grpSp>
      <p:sp>
        <p:nvSpPr>
          <p:cNvPr id="28" name="文本框 27"/>
          <p:cNvSpPr txBox="1"/>
          <p:nvPr/>
        </p:nvSpPr>
        <p:spPr>
          <a:xfrm>
            <a:off x="2138920" y="763387"/>
            <a:ext cx="7704251" cy="707886"/>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zh-CN" altLang="en-US" sz="4000" b="1" dirty="0" smtClean="0">
                <a:latin typeface="PingFang SC" panose="020B0400000000000000" pitchFamily="34" charset="-122"/>
                <a:ea typeface="PingFang SC" panose="020B0400000000000000" pitchFamily="34" charset="-122"/>
              </a:rPr>
              <a:t>招商套餐</a:t>
            </a:r>
            <a:endParaRPr lang="zh-CN" altLang="en-US" sz="4000" b="1" dirty="0">
              <a:latin typeface="PingFang SC" panose="020B0400000000000000" pitchFamily="34" charset="-122"/>
              <a:ea typeface="PingFang SC" panose="020B0400000000000000" pitchFamily="34" charset="-122"/>
            </a:endParaRPr>
          </a:p>
        </p:txBody>
      </p:sp>
      <p:sp>
        <p:nvSpPr>
          <p:cNvPr id="29" name="文本框 28"/>
          <p:cNvSpPr txBox="1"/>
          <p:nvPr/>
        </p:nvSpPr>
        <p:spPr>
          <a:xfrm>
            <a:off x="4637314" y="2279625"/>
            <a:ext cx="2031325" cy="646331"/>
          </a:xfrm>
          <a:prstGeom prst="rect">
            <a:avLst/>
          </a:prstGeom>
          <a:noFill/>
        </p:spPr>
        <p:txBody>
          <a:bodyPr wrap="none" rtlCol="0">
            <a:spAutoFit/>
          </a:bodyPr>
          <a:lstStyle/>
          <a:p>
            <a:r>
              <a:rPr kumimoji="1" lang="zh-CN" altLang="en-US" sz="3600" dirty="0">
                <a:latin typeface="PingFang SC" panose="020B0400000000000000" pitchFamily="34" charset="-122"/>
                <a:ea typeface="PingFang SC" panose="020B0400000000000000" pitchFamily="34" charset="-122"/>
              </a:rPr>
              <a:t>企业参展</a:t>
            </a:r>
            <a:endParaRPr kumimoji="1" lang="zh-CN" altLang="en-US" sz="3600" dirty="0">
              <a:latin typeface="PingFang SC" panose="020B0400000000000000" pitchFamily="34" charset="-122"/>
              <a:ea typeface="PingFang SC" panose="020B0400000000000000" pitchFamily="34" charset="-122"/>
            </a:endParaRPr>
          </a:p>
        </p:txBody>
      </p:sp>
      <p:sp>
        <p:nvSpPr>
          <p:cNvPr id="36" name="文本框 35"/>
          <p:cNvSpPr txBox="1"/>
          <p:nvPr/>
        </p:nvSpPr>
        <p:spPr>
          <a:xfrm>
            <a:off x="4548508" y="3055516"/>
            <a:ext cx="4069080" cy="645160"/>
          </a:xfrm>
          <a:prstGeom prst="rect">
            <a:avLst/>
          </a:prstGeom>
          <a:noFill/>
        </p:spPr>
        <p:txBody>
          <a:bodyPr wrap="none" rtlCol="0">
            <a:spAutoFit/>
          </a:bodyPr>
          <a:lstStyle/>
          <a:p>
            <a:r>
              <a:rPr kumimoji="1" lang="zh-CN" altLang="en-US" sz="3600" dirty="0">
                <a:latin typeface="PingFang SC" panose="020B0400000000000000" pitchFamily="34" charset="-122"/>
                <a:ea typeface="PingFang SC" panose="020B0400000000000000" pitchFamily="34" charset="-122"/>
              </a:rPr>
              <a:t>企业参展</a:t>
            </a:r>
            <a:r>
              <a:rPr kumimoji="1" lang="en-US" altLang="zh-CN" sz="3600" dirty="0">
                <a:latin typeface="PingFang SC" panose="020B0400000000000000" pitchFamily="34" charset="-122"/>
                <a:ea typeface="PingFang SC" panose="020B0400000000000000" pitchFamily="34" charset="-122"/>
              </a:rPr>
              <a:t>+</a:t>
            </a:r>
            <a:r>
              <a:rPr kumimoji="1" lang="zh-CN" altLang="en-US" sz="3600" dirty="0">
                <a:latin typeface="PingFang SC" panose="020B0400000000000000" pitchFamily="34" charset="-122"/>
                <a:ea typeface="PingFang SC" panose="020B0400000000000000" pitchFamily="34" charset="-122"/>
              </a:rPr>
              <a:t>平台</a:t>
            </a:r>
            <a:r>
              <a:rPr kumimoji="1" lang="zh-CN" altLang="en-US" sz="3600" dirty="0">
                <a:latin typeface="PingFang SC" panose="020B0400000000000000" pitchFamily="34" charset="-122"/>
                <a:ea typeface="PingFang SC" panose="020B0400000000000000" pitchFamily="34" charset="-122"/>
              </a:rPr>
              <a:t>搭建</a:t>
            </a:r>
            <a:endParaRPr kumimoji="1" lang="zh-CN" altLang="en-US" sz="3600" dirty="0">
              <a:latin typeface="PingFang SC" panose="020B0400000000000000" pitchFamily="34" charset="-122"/>
              <a:ea typeface="PingFang SC" panose="020B0400000000000000" pitchFamily="34" charset="-122"/>
            </a:endParaRPr>
          </a:p>
        </p:txBody>
      </p:sp>
      <p:sp>
        <p:nvSpPr>
          <p:cNvPr id="37" name="文本框 36"/>
          <p:cNvSpPr txBox="1"/>
          <p:nvPr/>
        </p:nvSpPr>
        <p:spPr>
          <a:xfrm>
            <a:off x="4637314" y="3897299"/>
            <a:ext cx="2031325" cy="646331"/>
          </a:xfrm>
          <a:prstGeom prst="rect">
            <a:avLst/>
          </a:prstGeom>
          <a:noFill/>
        </p:spPr>
        <p:txBody>
          <a:bodyPr wrap="none" rtlCol="0">
            <a:spAutoFit/>
          </a:bodyPr>
          <a:lstStyle/>
          <a:p>
            <a:r>
              <a:rPr kumimoji="1" lang="zh-CN" altLang="en-US" sz="3600" dirty="0">
                <a:latin typeface="PingFang SC" panose="020B0400000000000000" pitchFamily="34" charset="-122"/>
                <a:ea typeface="PingFang SC" panose="020B0400000000000000" pitchFamily="34" charset="-122"/>
              </a:rPr>
              <a:t>企业赞助</a:t>
            </a:r>
            <a:endParaRPr kumimoji="1" lang="zh-CN" altLang="en-US" sz="3600" dirty="0">
              <a:latin typeface="PingFang SC" panose="020B0400000000000000" pitchFamily="34" charset="-122"/>
              <a:ea typeface="PingFang SC" panose="020B0400000000000000" pitchFamily="34" charset="-122"/>
            </a:endParaRPr>
          </a:p>
        </p:txBody>
      </p:sp>
      <p:pic>
        <p:nvPicPr>
          <p:cNvPr id="3" name="图片 2" descr="食安AI"/>
          <p:cNvPicPr>
            <a:picLocks noChangeAspect="1"/>
          </p:cNvPicPr>
          <p:nvPr/>
        </p:nvPicPr>
        <p:blipFill>
          <a:blip r:embed="rId1" cstate="print"/>
          <a:stretch>
            <a:fillRect/>
          </a:stretch>
        </p:blipFill>
        <p:spPr>
          <a:xfrm>
            <a:off x="11096625" y="5424805"/>
            <a:ext cx="1095375" cy="110045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reeform 5"/>
          <p:cNvSpPr/>
          <p:nvPr/>
        </p:nvSpPr>
        <p:spPr bwMode="auto">
          <a:xfrm>
            <a:off x="7451" y="5415562"/>
            <a:ext cx="1771761" cy="1448099"/>
          </a:xfrm>
          <a:custGeom>
            <a:avLst/>
            <a:gdLst>
              <a:gd name="T0" fmla="*/ 986 w 2279"/>
              <a:gd name="T1" fmla="*/ 83 h 1865"/>
              <a:gd name="T2" fmla="*/ 825 w 2279"/>
              <a:gd name="T3" fmla="*/ 0 h 1865"/>
              <a:gd name="T4" fmla="*/ 824 w 2279"/>
              <a:gd name="T5" fmla="*/ 0 h 1865"/>
              <a:gd name="T6" fmla="*/ 663 w 2279"/>
              <a:gd name="T7" fmla="*/ 82 h 1865"/>
              <a:gd name="T8" fmla="*/ 0 w 2279"/>
              <a:gd name="T9" fmla="*/ 987 h 1865"/>
              <a:gd name="T10" fmla="*/ 0 w 2279"/>
              <a:gd name="T11" fmla="*/ 1664 h 1865"/>
              <a:gd name="T12" fmla="*/ 823 w 2279"/>
              <a:gd name="T13" fmla="*/ 540 h 1865"/>
              <a:gd name="T14" fmla="*/ 1785 w 2279"/>
              <a:gd name="T15" fmla="*/ 1865 h 1865"/>
              <a:gd name="T16" fmla="*/ 2279 w 2279"/>
              <a:gd name="T17" fmla="*/ 1865 h 1865"/>
              <a:gd name="T18" fmla="*/ 986 w 2279"/>
              <a:gd name="T19" fmla="*/ 83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9" h="1865">
                <a:moveTo>
                  <a:pt x="986" y="83"/>
                </a:moveTo>
                <a:cubicBezTo>
                  <a:pt x="949" y="31"/>
                  <a:pt x="889" y="0"/>
                  <a:pt x="825" y="0"/>
                </a:cubicBezTo>
                <a:cubicBezTo>
                  <a:pt x="825" y="0"/>
                  <a:pt x="824" y="0"/>
                  <a:pt x="824" y="0"/>
                </a:cubicBezTo>
                <a:cubicBezTo>
                  <a:pt x="760" y="0"/>
                  <a:pt x="701" y="31"/>
                  <a:pt x="663" y="82"/>
                </a:cubicBezTo>
                <a:cubicBezTo>
                  <a:pt x="0" y="987"/>
                  <a:pt x="0" y="987"/>
                  <a:pt x="0" y="987"/>
                </a:cubicBezTo>
                <a:cubicBezTo>
                  <a:pt x="0" y="1664"/>
                  <a:pt x="0" y="1664"/>
                  <a:pt x="0" y="1664"/>
                </a:cubicBezTo>
                <a:cubicBezTo>
                  <a:pt x="823" y="540"/>
                  <a:pt x="823" y="540"/>
                  <a:pt x="823" y="540"/>
                </a:cubicBezTo>
                <a:cubicBezTo>
                  <a:pt x="1785" y="1865"/>
                  <a:pt x="1785" y="1865"/>
                  <a:pt x="1785" y="1865"/>
                </a:cubicBezTo>
                <a:cubicBezTo>
                  <a:pt x="2279" y="1865"/>
                  <a:pt x="2279" y="1865"/>
                  <a:pt x="2279" y="1865"/>
                </a:cubicBezTo>
                <a:lnTo>
                  <a:pt x="986" y="83"/>
                </a:lnTo>
                <a:close/>
              </a:path>
            </a:pathLst>
          </a:custGeom>
          <a:gradFill>
            <a:gsLst>
              <a:gs pos="0">
                <a:schemeClr val="accent1"/>
              </a:gs>
              <a:gs pos="74000">
                <a:schemeClr val="accent2"/>
              </a:gs>
              <a:gs pos="100000">
                <a:schemeClr val="accent3"/>
              </a:gs>
            </a:gsLst>
            <a:lin ang="11400000" scaled="0"/>
          </a:gradFill>
          <a:ln>
            <a:noFill/>
          </a:ln>
        </p:spPr>
        <p:txBody>
          <a:bodyPr vert="horz" wrap="square" lIns="91440" tIns="45720" rIns="91440" bIns="45720" numCol="1" anchor="t" anchorCtr="0" compatLnSpc="1"/>
          <a:lstStyle/>
          <a:p>
            <a:endParaRPr lang="en-US">
              <a:latin typeface="PingFang SC" panose="020B0400000000000000" pitchFamily="34" charset="-122"/>
              <a:ea typeface="PingFang SC" panose="020B0400000000000000" pitchFamily="34" charset="-122"/>
            </a:endParaRPr>
          </a:p>
        </p:txBody>
      </p:sp>
      <p:sp>
        <p:nvSpPr>
          <p:cNvPr id="55" name="Rectangle 30"/>
          <p:cNvSpPr/>
          <p:nvPr/>
        </p:nvSpPr>
        <p:spPr>
          <a:xfrm>
            <a:off x="1096414" y="811994"/>
            <a:ext cx="2873473"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200" b="1" dirty="0">
                <a:solidFill>
                  <a:schemeClr val="tx1">
                    <a:lumMod val="75000"/>
                    <a:lumOff val="25000"/>
                  </a:schemeClr>
                </a:solidFill>
                <a:latin typeface="PingFang SC" panose="020B0400000000000000" pitchFamily="34" charset="-122"/>
                <a:ea typeface="PingFang SC" panose="020B0400000000000000" pitchFamily="34" charset="-122"/>
                <a:cs typeface="Open Sans" panose="020B0606030504020204" pitchFamily="34" charset="0"/>
                <a:sym typeface="+mn-ea"/>
              </a:rPr>
              <a:t>企业参展</a:t>
            </a:r>
            <a:endParaRPr lang="zh-CN" altLang="en-US" sz="3200" b="1" noProof="0" dirty="0">
              <a:ln>
                <a:noFill/>
              </a:ln>
              <a:solidFill>
                <a:schemeClr val="tx1">
                  <a:lumMod val="75000"/>
                  <a:lumOff val="25000"/>
                </a:schemeClr>
              </a:solidFill>
              <a:effectLst/>
              <a:uLnTx/>
              <a:uFillTx/>
              <a:latin typeface="PingFang SC" panose="020B0400000000000000" pitchFamily="34" charset="-122"/>
              <a:ea typeface="PingFang SC" panose="020B0400000000000000" pitchFamily="34" charset="-122"/>
              <a:cs typeface="Open Sans" panose="020B0606030504020204" pitchFamily="34" charset="0"/>
              <a:sym typeface="+mn-ea"/>
            </a:endParaRPr>
          </a:p>
        </p:txBody>
      </p:sp>
      <p:grpSp>
        <p:nvGrpSpPr>
          <p:cNvPr id="62" name="Group 8"/>
          <p:cNvGrpSpPr/>
          <p:nvPr/>
        </p:nvGrpSpPr>
        <p:grpSpPr>
          <a:xfrm>
            <a:off x="0" y="594791"/>
            <a:ext cx="12192000" cy="6263209"/>
            <a:chOff x="0" y="594791"/>
            <a:chExt cx="12192000" cy="6263209"/>
          </a:xfrm>
        </p:grpSpPr>
        <p:sp>
          <p:nvSpPr>
            <p:cNvPr id="64" name="Rectangle 10"/>
            <p:cNvSpPr/>
            <p:nvPr/>
          </p:nvSpPr>
          <p:spPr>
            <a:xfrm>
              <a:off x="1181804" y="594791"/>
              <a:ext cx="184731" cy="369332"/>
            </a:xfrm>
            <a:prstGeom prst="rect">
              <a:avLst/>
            </a:prstGeom>
          </p:spPr>
          <p:txBody>
            <a:bodyPr wrap="none">
              <a:spAutoFit/>
            </a:bodyPr>
            <a:lstStyle/>
            <a:p>
              <a:endParaRPr lang="en-US" altLang="zh-CN" spc="600" dirty="0">
                <a:solidFill>
                  <a:schemeClr val="tx1">
                    <a:lumMod val="75000"/>
                    <a:lumOff val="25000"/>
                  </a:schemeClr>
                </a:solidFill>
                <a:latin typeface="PingFang SC" panose="020B0400000000000000" pitchFamily="34" charset="-122"/>
                <a:ea typeface="PingFang SC" panose="020B0400000000000000" pitchFamily="34" charset="-122"/>
                <a:sym typeface="思源黑体" panose="020B0500000000000000" pitchFamily="34" charset="-122"/>
              </a:endParaRPr>
            </a:p>
          </p:txBody>
        </p:sp>
        <p:sp>
          <p:nvSpPr>
            <p:cNvPr id="65" name="Rectangle 6"/>
            <p:cNvSpPr/>
            <p:nvPr/>
          </p:nvSpPr>
          <p:spPr>
            <a:xfrm>
              <a:off x="0" y="6525480"/>
              <a:ext cx="12192000" cy="332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PingFang SC" panose="020B0400000000000000" pitchFamily="34" charset="-122"/>
                <a:ea typeface="PingFang SC" panose="020B0400000000000000" pitchFamily="34" charset="-122"/>
                <a:sym typeface="思源黑体" panose="020B0500000000000000" pitchFamily="34" charset="-122"/>
              </a:endParaRPr>
            </a:p>
          </p:txBody>
        </p:sp>
      </p:grpSp>
      <p:grpSp>
        <p:nvGrpSpPr>
          <p:cNvPr id="18" name="Group 22"/>
          <p:cNvGrpSpPr/>
          <p:nvPr/>
        </p:nvGrpSpPr>
        <p:grpSpPr>
          <a:xfrm>
            <a:off x="615552" y="826570"/>
            <a:ext cx="555557" cy="555625"/>
            <a:chOff x="5956300" y="5453063"/>
            <a:chExt cx="566738" cy="555625"/>
          </a:xfrm>
          <a:solidFill>
            <a:schemeClr val="accent1"/>
          </a:solidFill>
        </p:grpSpPr>
        <p:sp>
          <p:nvSpPr>
            <p:cNvPr id="29" name="Freeform 29"/>
            <p:cNvSpPr>
              <a:spLocks noEditPoints="1"/>
            </p:cNvSpPr>
            <p:nvPr/>
          </p:nvSpPr>
          <p:spPr bwMode="auto">
            <a:xfrm>
              <a:off x="6011863" y="5697538"/>
              <a:ext cx="22225" cy="23812"/>
            </a:xfrm>
            <a:custGeom>
              <a:avLst/>
              <a:gdLst>
                <a:gd name="T0" fmla="*/ 9 w 9"/>
                <a:gd name="T1" fmla="*/ 5 h 9"/>
                <a:gd name="T2" fmla="*/ 4 w 9"/>
                <a:gd name="T3" fmla="*/ 9 h 9"/>
                <a:gd name="T4" fmla="*/ 0 w 9"/>
                <a:gd name="T5" fmla="*/ 5 h 9"/>
                <a:gd name="T6" fmla="*/ 4 w 9"/>
                <a:gd name="T7" fmla="*/ 0 h 9"/>
                <a:gd name="T8" fmla="*/ 9 w 9"/>
                <a:gd name="T9" fmla="*/ 5 h 9"/>
                <a:gd name="T10" fmla="*/ 9 w 9"/>
                <a:gd name="T11" fmla="*/ 5 h 9"/>
                <a:gd name="T12" fmla="*/ 9 w 9"/>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9" y="5"/>
                  </a:moveTo>
                  <a:cubicBezTo>
                    <a:pt x="9" y="7"/>
                    <a:pt x="7" y="9"/>
                    <a:pt x="4" y="9"/>
                  </a:cubicBezTo>
                  <a:cubicBezTo>
                    <a:pt x="2" y="9"/>
                    <a:pt x="0" y="7"/>
                    <a:pt x="0" y="5"/>
                  </a:cubicBezTo>
                  <a:cubicBezTo>
                    <a:pt x="0" y="2"/>
                    <a:pt x="2" y="0"/>
                    <a:pt x="4" y="0"/>
                  </a:cubicBezTo>
                  <a:cubicBezTo>
                    <a:pt x="7" y="0"/>
                    <a:pt x="9" y="2"/>
                    <a:pt x="9" y="5"/>
                  </a:cubicBezTo>
                  <a:close/>
                  <a:moveTo>
                    <a:pt x="9" y="5"/>
                  </a:moveTo>
                  <a:cubicBezTo>
                    <a:pt x="9" y="5"/>
                    <a:pt x="9" y="5"/>
                    <a:pt x="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PingFang SC" panose="020B0400000000000000" pitchFamily="34" charset="-122"/>
                <a:ea typeface="PingFang SC" panose="020B0400000000000000" pitchFamily="34" charset="-122"/>
              </a:endParaRPr>
            </a:p>
          </p:txBody>
        </p:sp>
        <p:sp>
          <p:nvSpPr>
            <p:cNvPr id="36" name="Freeform 30"/>
            <p:cNvSpPr>
              <a:spLocks noEditPoints="1"/>
            </p:cNvSpPr>
            <p:nvPr/>
          </p:nvSpPr>
          <p:spPr bwMode="auto">
            <a:xfrm>
              <a:off x="6061075" y="5697538"/>
              <a:ext cx="20638" cy="23812"/>
            </a:xfrm>
            <a:custGeom>
              <a:avLst/>
              <a:gdLst>
                <a:gd name="T0" fmla="*/ 8 w 8"/>
                <a:gd name="T1" fmla="*/ 5 h 9"/>
                <a:gd name="T2" fmla="*/ 4 w 8"/>
                <a:gd name="T3" fmla="*/ 9 h 9"/>
                <a:gd name="T4" fmla="*/ 0 w 8"/>
                <a:gd name="T5" fmla="*/ 5 h 9"/>
                <a:gd name="T6" fmla="*/ 4 w 8"/>
                <a:gd name="T7" fmla="*/ 0 h 9"/>
                <a:gd name="T8" fmla="*/ 8 w 8"/>
                <a:gd name="T9" fmla="*/ 5 h 9"/>
                <a:gd name="T10" fmla="*/ 8 w 8"/>
                <a:gd name="T11" fmla="*/ 5 h 9"/>
                <a:gd name="T12" fmla="*/ 8 w 8"/>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8" y="5"/>
                  </a:moveTo>
                  <a:cubicBezTo>
                    <a:pt x="8" y="7"/>
                    <a:pt x="6" y="9"/>
                    <a:pt x="4" y="9"/>
                  </a:cubicBezTo>
                  <a:cubicBezTo>
                    <a:pt x="2" y="9"/>
                    <a:pt x="0" y="7"/>
                    <a:pt x="0" y="5"/>
                  </a:cubicBezTo>
                  <a:cubicBezTo>
                    <a:pt x="0" y="2"/>
                    <a:pt x="2" y="0"/>
                    <a:pt x="4" y="0"/>
                  </a:cubicBezTo>
                  <a:cubicBezTo>
                    <a:pt x="6" y="0"/>
                    <a:pt x="8" y="2"/>
                    <a:pt x="8" y="5"/>
                  </a:cubicBezTo>
                  <a:close/>
                  <a:moveTo>
                    <a:pt x="8" y="5"/>
                  </a:moveTo>
                  <a:cubicBezTo>
                    <a:pt x="8" y="5"/>
                    <a:pt x="8" y="5"/>
                    <a:pt x="8"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PingFang SC" panose="020B0400000000000000" pitchFamily="34" charset="-122"/>
                <a:ea typeface="PingFang SC" panose="020B0400000000000000" pitchFamily="34" charset="-122"/>
              </a:endParaRPr>
            </a:p>
          </p:txBody>
        </p:sp>
        <p:sp>
          <p:nvSpPr>
            <p:cNvPr id="37" name="Freeform 31"/>
            <p:cNvSpPr>
              <a:spLocks noEditPoints="1"/>
            </p:cNvSpPr>
            <p:nvPr/>
          </p:nvSpPr>
          <p:spPr bwMode="auto">
            <a:xfrm>
              <a:off x="6110288" y="5697538"/>
              <a:ext cx="23813" cy="23812"/>
            </a:xfrm>
            <a:custGeom>
              <a:avLst/>
              <a:gdLst>
                <a:gd name="T0" fmla="*/ 9 w 9"/>
                <a:gd name="T1" fmla="*/ 5 h 9"/>
                <a:gd name="T2" fmla="*/ 4 w 9"/>
                <a:gd name="T3" fmla="*/ 9 h 9"/>
                <a:gd name="T4" fmla="*/ 0 w 9"/>
                <a:gd name="T5" fmla="*/ 5 h 9"/>
                <a:gd name="T6" fmla="*/ 4 w 9"/>
                <a:gd name="T7" fmla="*/ 0 h 9"/>
                <a:gd name="T8" fmla="*/ 9 w 9"/>
                <a:gd name="T9" fmla="*/ 5 h 9"/>
                <a:gd name="T10" fmla="*/ 9 w 9"/>
                <a:gd name="T11" fmla="*/ 5 h 9"/>
                <a:gd name="T12" fmla="*/ 9 w 9"/>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9" y="5"/>
                  </a:moveTo>
                  <a:cubicBezTo>
                    <a:pt x="9" y="7"/>
                    <a:pt x="7" y="9"/>
                    <a:pt x="4" y="9"/>
                  </a:cubicBezTo>
                  <a:cubicBezTo>
                    <a:pt x="2" y="9"/>
                    <a:pt x="0" y="7"/>
                    <a:pt x="0" y="5"/>
                  </a:cubicBezTo>
                  <a:cubicBezTo>
                    <a:pt x="0" y="2"/>
                    <a:pt x="2" y="0"/>
                    <a:pt x="4" y="0"/>
                  </a:cubicBezTo>
                  <a:cubicBezTo>
                    <a:pt x="7" y="0"/>
                    <a:pt x="9" y="2"/>
                    <a:pt x="9" y="5"/>
                  </a:cubicBezTo>
                  <a:close/>
                  <a:moveTo>
                    <a:pt x="9" y="5"/>
                  </a:moveTo>
                  <a:cubicBezTo>
                    <a:pt x="9" y="5"/>
                    <a:pt x="9" y="5"/>
                    <a:pt x="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PingFang SC" panose="020B0400000000000000" pitchFamily="34" charset="-122"/>
                <a:ea typeface="PingFang SC" panose="020B0400000000000000" pitchFamily="34" charset="-122"/>
              </a:endParaRPr>
            </a:p>
          </p:txBody>
        </p:sp>
        <p:sp>
          <p:nvSpPr>
            <p:cNvPr id="41" name="Freeform 32"/>
            <p:cNvSpPr>
              <a:spLocks noEditPoints="1"/>
            </p:cNvSpPr>
            <p:nvPr/>
          </p:nvSpPr>
          <p:spPr bwMode="auto">
            <a:xfrm>
              <a:off x="6300788" y="5692775"/>
              <a:ext cx="23813" cy="20637"/>
            </a:xfrm>
            <a:custGeom>
              <a:avLst/>
              <a:gdLst>
                <a:gd name="T0" fmla="*/ 9 w 9"/>
                <a:gd name="T1" fmla="*/ 4 h 8"/>
                <a:gd name="T2" fmla="*/ 4 w 9"/>
                <a:gd name="T3" fmla="*/ 8 h 8"/>
                <a:gd name="T4" fmla="*/ 0 w 9"/>
                <a:gd name="T5" fmla="*/ 4 h 8"/>
                <a:gd name="T6" fmla="*/ 4 w 9"/>
                <a:gd name="T7" fmla="*/ 0 h 8"/>
                <a:gd name="T8" fmla="*/ 9 w 9"/>
                <a:gd name="T9" fmla="*/ 4 h 8"/>
                <a:gd name="T10" fmla="*/ 9 w 9"/>
                <a:gd name="T11" fmla="*/ 4 h 8"/>
                <a:gd name="T12" fmla="*/ 9 w 9"/>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9" h="8">
                  <a:moveTo>
                    <a:pt x="9" y="4"/>
                  </a:moveTo>
                  <a:cubicBezTo>
                    <a:pt x="9" y="7"/>
                    <a:pt x="7" y="8"/>
                    <a:pt x="4" y="8"/>
                  </a:cubicBezTo>
                  <a:cubicBezTo>
                    <a:pt x="2" y="8"/>
                    <a:pt x="0" y="7"/>
                    <a:pt x="0" y="4"/>
                  </a:cubicBezTo>
                  <a:cubicBezTo>
                    <a:pt x="0" y="2"/>
                    <a:pt x="2" y="0"/>
                    <a:pt x="4" y="0"/>
                  </a:cubicBezTo>
                  <a:cubicBezTo>
                    <a:pt x="7" y="0"/>
                    <a:pt x="9" y="2"/>
                    <a:pt x="9" y="4"/>
                  </a:cubicBezTo>
                  <a:close/>
                  <a:moveTo>
                    <a:pt x="9" y="4"/>
                  </a:moveTo>
                  <a:cubicBezTo>
                    <a:pt x="9" y="4"/>
                    <a:pt x="9" y="4"/>
                    <a:pt x="9"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PingFang SC" panose="020B0400000000000000" pitchFamily="34" charset="-122"/>
                <a:ea typeface="PingFang SC" panose="020B0400000000000000" pitchFamily="34" charset="-122"/>
              </a:endParaRPr>
            </a:p>
          </p:txBody>
        </p:sp>
        <p:sp>
          <p:nvSpPr>
            <p:cNvPr id="42" name="Freeform 33"/>
            <p:cNvSpPr>
              <a:spLocks noEditPoints="1"/>
            </p:cNvSpPr>
            <p:nvPr/>
          </p:nvSpPr>
          <p:spPr bwMode="auto">
            <a:xfrm>
              <a:off x="6405563" y="5648325"/>
              <a:ext cx="20638" cy="20637"/>
            </a:xfrm>
            <a:custGeom>
              <a:avLst/>
              <a:gdLst>
                <a:gd name="T0" fmla="*/ 8 w 8"/>
                <a:gd name="T1" fmla="*/ 4 h 8"/>
                <a:gd name="T2" fmla="*/ 4 w 8"/>
                <a:gd name="T3" fmla="*/ 8 h 8"/>
                <a:gd name="T4" fmla="*/ 0 w 8"/>
                <a:gd name="T5" fmla="*/ 4 h 8"/>
                <a:gd name="T6" fmla="*/ 4 w 8"/>
                <a:gd name="T7" fmla="*/ 0 h 8"/>
                <a:gd name="T8" fmla="*/ 8 w 8"/>
                <a:gd name="T9" fmla="*/ 4 h 8"/>
                <a:gd name="T10" fmla="*/ 8 w 8"/>
                <a:gd name="T11" fmla="*/ 4 h 8"/>
                <a:gd name="T12" fmla="*/ 8 w 8"/>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8" y="4"/>
                  </a:moveTo>
                  <a:cubicBezTo>
                    <a:pt x="8" y="6"/>
                    <a:pt x="6" y="8"/>
                    <a:pt x="4" y="8"/>
                  </a:cubicBezTo>
                  <a:cubicBezTo>
                    <a:pt x="2" y="8"/>
                    <a:pt x="0" y="6"/>
                    <a:pt x="0" y="4"/>
                  </a:cubicBezTo>
                  <a:cubicBezTo>
                    <a:pt x="0" y="2"/>
                    <a:pt x="2" y="0"/>
                    <a:pt x="4" y="0"/>
                  </a:cubicBezTo>
                  <a:cubicBezTo>
                    <a:pt x="6" y="0"/>
                    <a:pt x="8" y="2"/>
                    <a:pt x="8" y="4"/>
                  </a:cubicBezTo>
                  <a:close/>
                  <a:moveTo>
                    <a:pt x="8" y="4"/>
                  </a:moveTo>
                  <a:cubicBezTo>
                    <a:pt x="8" y="4"/>
                    <a:pt x="8" y="4"/>
                    <a:pt x="8"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PingFang SC" panose="020B0400000000000000" pitchFamily="34" charset="-122"/>
                <a:ea typeface="PingFang SC" panose="020B0400000000000000" pitchFamily="34" charset="-122"/>
              </a:endParaRPr>
            </a:p>
          </p:txBody>
        </p:sp>
        <p:sp>
          <p:nvSpPr>
            <p:cNvPr id="63" name="Freeform 34"/>
            <p:cNvSpPr>
              <a:spLocks noEditPoints="1"/>
            </p:cNvSpPr>
            <p:nvPr/>
          </p:nvSpPr>
          <p:spPr bwMode="auto">
            <a:xfrm>
              <a:off x="6453188" y="5648325"/>
              <a:ext cx="23813" cy="20637"/>
            </a:xfrm>
            <a:custGeom>
              <a:avLst/>
              <a:gdLst>
                <a:gd name="T0" fmla="*/ 9 w 9"/>
                <a:gd name="T1" fmla="*/ 4 h 8"/>
                <a:gd name="T2" fmla="*/ 5 w 9"/>
                <a:gd name="T3" fmla="*/ 8 h 8"/>
                <a:gd name="T4" fmla="*/ 0 w 9"/>
                <a:gd name="T5" fmla="*/ 4 h 8"/>
                <a:gd name="T6" fmla="*/ 5 w 9"/>
                <a:gd name="T7" fmla="*/ 0 h 8"/>
                <a:gd name="T8" fmla="*/ 9 w 9"/>
                <a:gd name="T9" fmla="*/ 4 h 8"/>
                <a:gd name="T10" fmla="*/ 9 w 9"/>
                <a:gd name="T11" fmla="*/ 4 h 8"/>
                <a:gd name="T12" fmla="*/ 9 w 9"/>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9" h="8">
                  <a:moveTo>
                    <a:pt x="9" y="4"/>
                  </a:moveTo>
                  <a:cubicBezTo>
                    <a:pt x="9" y="6"/>
                    <a:pt x="7" y="8"/>
                    <a:pt x="5" y="8"/>
                  </a:cubicBezTo>
                  <a:cubicBezTo>
                    <a:pt x="2" y="8"/>
                    <a:pt x="0" y="6"/>
                    <a:pt x="0" y="4"/>
                  </a:cubicBezTo>
                  <a:cubicBezTo>
                    <a:pt x="0" y="2"/>
                    <a:pt x="2" y="0"/>
                    <a:pt x="5" y="0"/>
                  </a:cubicBezTo>
                  <a:cubicBezTo>
                    <a:pt x="7" y="0"/>
                    <a:pt x="9" y="2"/>
                    <a:pt x="9" y="4"/>
                  </a:cubicBezTo>
                  <a:close/>
                  <a:moveTo>
                    <a:pt x="9" y="4"/>
                  </a:moveTo>
                  <a:cubicBezTo>
                    <a:pt x="9" y="4"/>
                    <a:pt x="9" y="4"/>
                    <a:pt x="9"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PingFang SC" panose="020B0400000000000000" pitchFamily="34" charset="-122"/>
                <a:ea typeface="PingFang SC" panose="020B0400000000000000" pitchFamily="34" charset="-122"/>
              </a:endParaRPr>
            </a:p>
          </p:txBody>
        </p:sp>
        <p:sp>
          <p:nvSpPr>
            <p:cNvPr id="66" name="Freeform 35"/>
            <p:cNvSpPr>
              <a:spLocks noEditPoints="1"/>
            </p:cNvSpPr>
            <p:nvPr/>
          </p:nvSpPr>
          <p:spPr bwMode="auto">
            <a:xfrm>
              <a:off x="6011863" y="5905500"/>
              <a:ext cx="22225" cy="23812"/>
            </a:xfrm>
            <a:custGeom>
              <a:avLst/>
              <a:gdLst>
                <a:gd name="T0" fmla="*/ 9 w 9"/>
                <a:gd name="T1" fmla="*/ 5 h 9"/>
                <a:gd name="T2" fmla="*/ 4 w 9"/>
                <a:gd name="T3" fmla="*/ 9 h 9"/>
                <a:gd name="T4" fmla="*/ 0 w 9"/>
                <a:gd name="T5" fmla="*/ 5 h 9"/>
                <a:gd name="T6" fmla="*/ 4 w 9"/>
                <a:gd name="T7" fmla="*/ 0 h 9"/>
                <a:gd name="T8" fmla="*/ 9 w 9"/>
                <a:gd name="T9" fmla="*/ 5 h 9"/>
                <a:gd name="T10" fmla="*/ 9 w 9"/>
                <a:gd name="T11" fmla="*/ 5 h 9"/>
                <a:gd name="T12" fmla="*/ 9 w 9"/>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9" y="5"/>
                  </a:moveTo>
                  <a:cubicBezTo>
                    <a:pt x="9" y="7"/>
                    <a:pt x="7" y="9"/>
                    <a:pt x="4" y="9"/>
                  </a:cubicBezTo>
                  <a:cubicBezTo>
                    <a:pt x="2" y="9"/>
                    <a:pt x="0" y="7"/>
                    <a:pt x="0" y="5"/>
                  </a:cubicBezTo>
                  <a:cubicBezTo>
                    <a:pt x="0" y="2"/>
                    <a:pt x="2" y="0"/>
                    <a:pt x="4" y="0"/>
                  </a:cubicBezTo>
                  <a:cubicBezTo>
                    <a:pt x="7" y="0"/>
                    <a:pt x="9" y="2"/>
                    <a:pt x="9" y="5"/>
                  </a:cubicBezTo>
                  <a:close/>
                  <a:moveTo>
                    <a:pt x="9" y="5"/>
                  </a:moveTo>
                  <a:cubicBezTo>
                    <a:pt x="9" y="5"/>
                    <a:pt x="9" y="5"/>
                    <a:pt x="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PingFang SC" panose="020B0400000000000000" pitchFamily="34" charset="-122"/>
                <a:ea typeface="PingFang SC" panose="020B0400000000000000" pitchFamily="34" charset="-122"/>
              </a:endParaRPr>
            </a:p>
          </p:txBody>
        </p:sp>
        <p:sp>
          <p:nvSpPr>
            <p:cNvPr id="67" name="Freeform 36"/>
            <p:cNvSpPr>
              <a:spLocks noEditPoints="1"/>
            </p:cNvSpPr>
            <p:nvPr/>
          </p:nvSpPr>
          <p:spPr bwMode="auto">
            <a:xfrm>
              <a:off x="6061075" y="5905500"/>
              <a:ext cx="20638" cy="23812"/>
            </a:xfrm>
            <a:custGeom>
              <a:avLst/>
              <a:gdLst>
                <a:gd name="T0" fmla="*/ 8 w 8"/>
                <a:gd name="T1" fmla="*/ 5 h 9"/>
                <a:gd name="T2" fmla="*/ 4 w 8"/>
                <a:gd name="T3" fmla="*/ 9 h 9"/>
                <a:gd name="T4" fmla="*/ 0 w 8"/>
                <a:gd name="T5" fmla="*/ 5 h 9"/>
                <a:gd name="T6" fmla="*/ 4 w 8"/>
                <a:gd name="T7" fmla="*/ 0 h 9"/>
                <a:gd name="T8" fmla="*/ 8 w 8"/>
                <a:gd name="T9" fmla="*/ 5 h 9"/>
                <a:gd name="T10" fmla="*/ 8 w 8"/>
                <a:gd name="T11" fmla="*/ 5 h 9"/>
                <a:gd name="T12" fmla="*/ 8 w 8"/>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8" y="5"/>
                  </a:moveTo>
                  <a:cubicBezTo>
                    <a:pt x="8" y="7"/>
                    <a:pt x="6" y="9"/>
                    <a:pt x="4" y="9"/>
                  </a:cubicBezTo>
                  <a:cubicBezTo>
                    <a:pt x="2" y="9"/>
                    <a:pt x="0" y="7"/>
                    <a:pt x="0" y="5"/>
                  </a:cubicBezTo>
                  <a:cubicBezTo>
                    <a:pt x="0" y="2"/>
                    <a:pt x="2" y="0"/>
                    <a:pt x="4" y="0"/>
                  </a:cubicBezTo>
                  <a:cubicBezTo>
                    <a:pt x="6" y="0"/>
                    <a:pt x="8" y="2"/>
                    <a:pt x="8" y="5"/>
                  </a:cubicBezTo>
                  <a:close/>
                  <a:moveTo>
                    <a:pt x="8" y="5"/>
                  </a:moveTo>
                  <a:cubicBezTo>
                    <a:pt x="8" y="5"/>
                    <a:pt x="8" y="5"/>
                    <a:pt x="8"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PingFang SC" panose="020B0400000000000000" pitchFamily="34" charset="-122"/>
                <a:ea typeface="PingFang SC" panose="020B0400000000000000" pitchFamily="34" charset="-122"/>
              </a:endParaRPr>
            </a:p>
          </p:txBody>
        </p:sp>
        <p:sp>
          <p:nvSpPr>
            <p:cNvPr id="68" name="Freeform 37"/>
            <p:cNvSpPr>
              <a:spLocks noEditPoints="1"/>
            </p:cNvSpPr>
            <p:nvPr/>
          </p:nvSpPr>
          <p:spPr bwMode="auto">
            <a:xfrm>
              <a:off x="6429375" y="5495925"/>
              <a:ext cx="20638" cy="22225"/>
            </a:xfrm>
            <a:custGeom>
              <a:avLst/>
              <a:gdLst>
                <a:gd name="T0" fmla="*/ 8 w 8"/>
                <a:gd name="T1" fmla="*/ 5 h 9"/>
                <a:gd name="T2" fmla="*/ 4 w 8"/>
                <a:gd name="T3" fmla="*/ 9 h 9"/>
                <a:gd name="T4" fmla="*/ 0 w 8"/>
                <a:gd name="T5" fmla="*/ 5 h 9"/>
                <a:gd name="T6" fmla="*/ 4 w 8"/>
                <a:gd name="T7" fmla="*/ 0 h 9"/>
                <a:gd name="T8" fmla="*/ 8 w 8"/>
                <a:gd name="T9" fmla="*/ 5 h 9"/>
                <a:gd name="T10" fmla="*/ 8 w 8"/>
                <a:gd name="T11" fmla="*/ 5 h 9"/>
                <a:gd name="T12" fmla="*/ 8 w 8"/>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8" y="5"/>
                  </a:moveTo>
                  <a:cubicBezTo>
                    <a:pt x="8" y="7"/>
                    <a:pt x="7" y="9"/>
                    <a:pt x="4" y="9"/>
                  </a:cubicBezTo>
                  <a:cubicBezTo>
                    <a:pt x="2" y="9"/>
                    <a:pt x="0" y="7"/>
                    <a:pt x="0" y="5"/>
                  </a:cubicBezTo>
                  <a:cubicBezTo>
                    <a:pt x="0" y="2"/>
                    <a:pt x="2" y="0"/>
                    <a:pt x="4" y="0"/>
                  </a:cubicBezTo>
                  <a:cubicBezTo>
                    <a:pt x="7" y="0"/>
                    <a:pt x="8" y="2"/>
                    <a:pt x="8" y="5"/>
                  </a:cubicBezTo>
                  <a:close/>
                  <a:moveTo>
                    <a:pt x="8" y="5"/>
                  </a:moveTo>
                  <a:cubicBezTo>
                    <a:pt x="8" y="5"/>
                    <a:pt x="8" y="5"/>
                    <a:pt x="8"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PingFang SC" panose="020B0400000000000000" pitchFamily="34" charset="-122"/>
                <a:ea typeface="PingFang SC" panose="020B0400000000000000" pitchFamily="34" charset="-122"/>
              </a:endParaRPr>
            </a:p>
          </p:txBody>
        </p:sp>
        <p:sp>
          <p:nvSpPr>
            <p:cNvPr id="69" name="Freeform 38"/>
            <p:cNvSpPr>
              <a:spLocks noEditPoints="1"/>
            </p:cNvSpPr>
            <p:nvPr/>
          </p:nvSpPr>
          <p:spPr bwMode="auto">
            <a:xfrm>
              <a:off x="5956300" y="5453063"/>
              <a:ext cx="566738" cy="555625"/>
            </a:xfrm>
            <a:custGeom>
              <a:avLst/>
              <a:gdLst>
                <a:gd name="T0" fmla="*/ 212 w 217"/>
                <a:gd name="T1" fmla="*/ 54 h 211"/>
                <a:gd name="T2" fmla="*/ 158 w 217"/>
                <a:gd name="T3" fmla="*/ 54 h 211"/>
                <a:gd name="T4" fmla="*/ 154 w 217"/>
                <a:gd name="T5" fmla="*/ 59 h 211"/>
                <a:gd name="T6" fmla="*/ 154 w 217"/>
                <a:gd name="T7" fmla="*/ 108 h 211"/>
                <a:gd name="T8" fmla="*/ 76 w 217"/>
                <a:gd name="T9" fmla="*/ 108 h 211"/>
                <a:gd name="T10" fmla="*/ 72 w 217"/>
                <a:gd name="T11" fmla="*/ 113 h 211"/>
                <a:gd name="T12" fmla="*/ 72 w 217"/>
                <a:gd name="T13" fmla="*/ 178 h 211"/>
                <a:gd name="T14" fmla="*/ 76 w 217"/>
                <a:gd name="T15" fmla="*/ 182 h 211"/>
                <a:gd name="T16" fmla="*/ 132 w 217"/>
                <a:gd name="T17" fmla="*/ 182 h 211"/>
                <a:gd name="T18" fmla="*/ 132 w 217"/>
                <a:gd name="T19" fmla="*/ 203 h 211"/>
                <a:gd name="T20" fmla="*/ 8 w 217"/>
                <a:gd name="T21" fmla="*/ 203 h 211"/>
                <a:gd name="T22" fmla="*/ 8 w 217"/>
                <a:gd name="T23" fmla="*/ 9 h 211"/>
                <a:gd name="T24" fmla="*/ 132 w 217"/>
                <a:gd name="T25" fmla="*/ 9 h 211"/>
                <a:gd name="T26" fmla="*/ 132 w 217"/>
                <a:gd name="T27" fmla="*/ 78 h 211"/>
                <a:gd name="T28" fmla="*/ 136 w 217"/>
                <a:gd name="T29" fmla="*/ 82 h 211"/>
                <a:gd name="T30" fmla="*/ 141 w 217"/>
                <a:gd name="T31" fmla="*/ 78 h 211"/>
                <a:gd name="T32" fmla="*/ 141 w 217"/>
                <a:gd name="T33" fmla="*/ 5 h 211"/>
                <a:gd name="T34" fmla="*/ 136 w 217"/>
                <a:gd name="T35" fmla="*/ 0 h 211"/>
                <a:gd name="T36" fmla="*/ 4 w 217"/>
                <a:gd name="T37" fmla="*/ 0 h 211"/>
                <a:gd name="T38" fmla="*/ 0 w 217"/>
                <a:gd name="T39" fmla="*/ 5 h 211"/>
                <a:gd name="T40" fmla="*/ 0 w 217"/>
                <a:gd name="T41" fmla="*/ 207 h 211"/>
                <a:gd name="T42" fmla="*/ 4 w 217"/>
                <a:gd name="T43" fmla="*/ 211 h 211"/>
                <a:gd name="T44" fmla="*/ 136 w 217"/>
                <a:gd name="T45" fmla="*/ 211 h 211"/>
                <a:gd name="T46" fmla="*/ 141 w 217"/>
                <a:gd name="T47" fmla="*/ 207 h 211"/>
                <a:gd name="T48" fmla="*/ 141 w 217"/>
                <a:gd name="T49" fmla="*/ 182 h 211"/>
                <a:gd name="T50" fmla="*/ 188 w 217"/>
                <a:gd name="T51" fmla="*/ 182 h 211"/>
                <a:gd name="T52" fmla="*/ 193 w 217"/>
                <a:gd name="T53" fmla="*/ 178 h 211"/>
                <a:gd name="T54" fmla="*/ 193 w 217"/>
                <a:gd name="T55" fmla="*/ 137 h 211"/>
                <a:gd name="T56" fmla="*/ 212 w 217"/>
                <a:gd name="T57" fmla="*/ 137 h 211"/>
                <a:gd name="T58" fmla="*/ 217 w 217"/>
                <a:gd name="T59" fmla="*/ 133 h 211"/>
                <a:gd name="T60" fmla="*/ 217 w 217"/>
                <a:gd name="T61" fmla="*/ 59 h 211"/>
                <a:gd name="T62" fmla="*/ 212 w 217"/>
                <a:gd name="T63" fmla="*/ 54 h 211"/>
                <a:gd name="T64" fmla="*/ 173 w 217"/>
                <a:gd name="T65" fmla="*/ 117 h 211"/>
                <a:gd name="T66" fmla="*/ 132 w 217"/>
                <a:gd name="T67" fmla="*/ 140 h 211"/>
                <a:gd name="T68" fmla="*/ 91 w 217"/>
                <a:gd name="T69" fmla="*/ 117 h 211"/>
                <a:gd name="T70" fmla="*/ 173 w 217"/>
                <a:gd name="T71" fmla="*/ 117 h 211"/>
                <a:gd name="T72" fmla="*/ 184 w 217"/>
                <a:gd name="T73" fmla="*/ 174 h 211"/>
                <a:gd name="T74" fmla="*/ 80 w 217"/>
                <a:gd name="T75" fmla="*/ 174 h 211"/>
                <a:gd name="T76" fmla="*/ 80 w 217"/>
                <a:gd name="T77" fmla="*/ 120 h 211"/>
                <a:gd name="T78" fmla="*/ 130 w 217"/>
                <a:gd name="T79" fmla="*/ 149 h 211"/>
                <a:gd name="T80" fmla="*/ 132 w 217"/>
                <a:gd name="T81" fmla="*/ 150 h 211"/>
                <a:gd name="T82" fmla="*/ 134 w 217"/>
                <a:gd name="T83" fmla="*/ 149 h 211"/>
                <a:gd name="T84" fmla="*/ 184 w 217"/>
                <a:gd name="T85" fmla="*/ 120 h 211"/>
                <a:gd name="T86" fmla="*/ 184 w 217"/>
                <a:gd name="T87" fmla="*/ 174 h 211"/>
                <a:gd name="T88" fmla="*/ 208 w 217"/>
                <a:gd name="T89" fmla="*/ 129 h 211"/>
                <a:gd name="T90" fmla="*/ 193 w 217"/>
                <a:gd name="T91" fmla="*/ 129 h 211"/>
                <a:gd name="T92" fmla="*/ 193 w 217"/>
                <a:gd name="T93" fmla="*/ 113 h 211"/>
                <a:gd name="T94" fmla="*/ 188 w 217"/>
                <a:gd name="T95" fmla="*/ 108 h 211"/>
                <a:gd name="T96" fmla="*/ 162 w 217"/>
                <a:gd name="T97" fmla="*/ 108 h 211"/>
                <a:gd name="T98" fmla="*/ 162 w 217"/>
                <a:gd name="T99" fmla="*/ 63 h 211"/>
                <a:gd name="T100" fmla="*/ 208 w 217"/>
                <a:gd name="T101" fmla="*/ 63 h 211"/>
                <a:gd name="T102" fmla="*/ 208 w 217"/>
                <a:gd name="T103" fmla="*/ 129 h 211"/>
                <a:gd name="T104" fmla="*/ 208 w 217"/>
                <a:gd name="T105" fmla="*/ 129 h 211"/>
                <a:gd name="T106" fmla="*/ 208 w 217"/>
                <a:gd name="T107" fmla="*/ 1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7" h="211">
                  <a:moveTo>
                    <a:pt x="212" y="54"/>
                  </a:moveTo>
                  <a:cubicBezTo>
                    <a:pt x="158" y="54"/>
                    <a:pt x="158" y="54"/>
                    <a:pt x="158" y="54"/>
                  </a:cubicBezTo>
                  <a:cubicBezTo>
                    <a:pt x="156" y="54"/>
                    <a:pt x="154" y="56"/>
                    <a:pt x="154" y="59"/>
                  </a:cubicBezTo>
                  <a:cubicBezTo>
                    <a:pt x="154" y="108"/>
                    <a:pt x="154" y="108"/>
                    <a:pt x="154" y="108"/>
                  </a:cubicBezTo>
                  <a:cubicBezTo>
                    <a:pt x="76" y="108"/>
                    <a:pt x="76" y="108"/>
                    <a:pt x="76" y="108"/>
                  </a:cubicBezTo>
                  <a:cubicBezTo>
                    <a:pt x="74" y="108"/>
                    <a:pt x="72" y="110"/>
                    <a:pt x="72" y="113"/>
                  </a:cubicBezTo>
                  <a:cubicBezTo>
                    <a:pt x="72" y="178"/>
                    <a:pt x="72" y="178"/>
                    <a:pt x="72" y="178"/>
                  </a:cubicBezTo>
                  <a:cubicBezTo>
                    <a:pt x="72" y="181"/>
                    <a:pt x="74" y="182"/>
                    <a:pt x="76" y="182"/>
                  </a:cubicBezTo>
                  <a:cubicBezTo>
                    <a:pt x="132" y="182"/>
                    <a:pt x="132" y="182"/>
                    <a:pt x="132" y="182"/>
                  </a:cubicBezTo>
                  <a:cubicBezTo>
                    <a:pt x="132" y="203"/>
                    <a:pt x="132" y="203"/>
                    <a:pt x="132" y="203"/>
                  </a:cubicBezTo>
                  <a:cubicBezTo>
                    <a:pt x="8" y="203"/>
                    <a:pt x="8" y="203"/>
                    <a:pt x="8" y="203"/>
                  </a:cubicBezTo>
                  <a:cubicBezTo>
                    <a:pt x="8" y="9"/>
                    <a:pt x="8" y="9"/>
                    <a:pt x="8" y="9"/>
                  </a:cubicBezTo>
                  <a:cubicBezTo>
                    <a:pt x="132" y="9"/>
                    <a:pt x="132" y="9"/>
                    <a:pt x="132" y="9"/>
                  </a:cubicBezTo>
                  <a:cubicBezTo>
                    <a:pt x="132" y="78"/>
                    <a:pt x="132" y="78"/>
                    <a:pt x="132" y="78"/>
                  </a:cubicBezTo>
                  <a:cubicBezTo>
                    <a:pt x="132" y="80"/>
                    <a:pt x="134" y="82"/>
                    <a:pt x="136" y="82"/>
                  </a:cubicBezTo>
                  <a:cubicBezTo>
                    <a:pt x="139" y="82"/>
                    <a:pt x="141" y="80"/>
                    <a:pt x="141" y="78"/>
                  </a:cubicBezTo>
                  <a:cubicBezTo>
                    <a:pt x="141" y="5"/>
                    <a:pt x="141" y="5"/>
                    <a:pt x="141" y="5"/>
                  </a:cubicBezTo>
                  <a:cubicBezTo>
                    <a:pt x="141" y="2"/>
                    <a:pt x="139" y="0"/>
                    <a:pt x="136" y="0"/>
                  </a:cubicBezTo>
                  <a:cubicBezTo>
                    <a:pt x="4" y="0"/>
                    <a:pt x="4" y="0"/>
                    <a:pt x="4" y="0"/>
                  </a:cubicBezTo>
                  <a:cubicBezTo>
                    <a:pt x="1" y="0"/>
                    <a:pt x="0" y="2"/>
                    <a:pt x="0" y="5"/>
                  </a:cubicBezTo>
                  <a:cubicBezTo>
                    <a:pt x="0" y="207"/>
                    <a:pt x="0" y="207"/>
                    <a:pt x="0" y="207"/>
                  </a:cubicBezTo>
                  <a:cubicBezTo>
                    <a:pt x="0" y="210"/>
                    <a:pt x="1" y="211"/>
                    <a:pt x="4" y="211"/>
                  </a:cubicBezTo>
                  <a:cubicBezTo>
                    <a:pt x="136" y="211"/>
                    <a:pt x="136" y="211"/>
                    <a:pt x="136" y="211"/>
                  </a:cubicBezTo>
                  <a:cubicBezTo>
                    <a:pt x="139" y="211"/>
                    <a:pt x="141" y="210"/>
                    <a:pt x="141" y="207"/>
                  </a:cubicBezTo>
                  <a:cubicBezTo>
                    <a:pt x="141" y="182"/>
                    <a:pt x="141" y="182"/>
                    <a:pt x="141" y="182"/>
                  </a:cubicBezTo>
                  <a:cubicBezTo>
                    <a:pt x="188" y="182"/>
                    <a:pt x="188" y="182"/>
                    <a:pt x="188" y="182"/>
                  </a:cubicBezTo>
                  <a:cubicBezTo>
                    <a:pt x="191" y="182"/>
                    <a:pt x="193" y="181"/>
                    <a:pt x="193" y="178"/>
                  </a:cubicBezTo>
                  <a:cubicBezTo>
                    <a:pt x="193" y="137"/>
                    <a:pt x="193" y="137"/>
                    <a:pt x="193" y="137"/>
                  </a:cubicBezTo>
                  <a:cubicBezTo>
                    <a:pt x="212" y="137"/>
                    <a:pt x="212" y="137"/>
                    <a:pt x="212" y="137"/>
                  </a:cubicBezTo>
                  <a:cubicBezTo>
                    <a:pt x="215" y="137"/>
                    <a:pt x="217" y="135"/>
                    <a:pt x="217" y="133"/>
                  </a:cubicBezTo>
                  <a:cubicBezTo>
                    <a:pt x="217" y="59"/>
                    <a:pt x="217" y="59"/>
                    <a:pt x="217" y="59"/>
                  </a:cubicBezTo>
                  <a:cubicBezTo>
                    <a:pt x="217" y="56"/>
                    <a:pt x="215" y="54"/>
                    <a:pt x="212" y="54"/>
                  </a:cubicBezTo>
                  <a:close/>
                  <a:moveTo>
                    <a:pt x="173" y="117"/>
                  </a:moveTo>
                  <a:cubicBezTo>
                    <a:pt x="132" y="140"/>
                    <a:pt x="132" y="140"/>
                    <a:pt x="132" y="140"/>
                  </a:cubicBezTo>
                  <a:cubicBezTo>
                    <a:pt x="91" y="117"/>
                    <a:pt x="91" y="117"/>
                    <a:pt x="91" y="117"/>
                  </a:cubicBezTo>
                  <a:lnTo>
                    <a:pt x="173" y="117"/>
                  </a:lnTo>
                  <a:close/>
                  <a:moveTo>
                    <a:pt x="184" y="174"/>
                  </a:moveTo>
                  <a:cubicBezTo>
                    <a:pt x="80" y="174"/>
                    <a:pt x="80" y="174"/>
                    <a:pt x="80" y="174"/>
                  </a:cubicBezTo>
                  <a:cubicBezTo>
                    <a:pt x="80" y="120"/>
                    <a:pt x="80" y="120"/>
                    <a:pt x="80" y="120"/>
                  </a:cubicBezTo>
                  <a:cubicBezTo>
                    <a:pt x="130" y="149"/>
                    <a:pt x="130" y="149"/>
                    <a:pt x="130" y="149"/>
                  </a:cubicBezTo>
                  <a:cubicBezTo>
                    <a:pt x="131" y="149"/>
                    <a:pt x="132" y="150"/>
                    <a:pt x="132" y="150"/>
                  </a:cubicBezTo>
                  <a:cubicBezTo>
                    <a:pt x="133" y="150"/>
                    <a:pt x="134" y="149"/>
                    <a:pt x="134" y="149"/>
                  </a:cubicBezTo>
                  <a:cubicBezTo>
                    <a:pt x="184" y="120"/>
                    <a:pt x="184" y="120"/>
                    <a:pt x="184" y="120"/>
                  </a:cubicBezTo>
                  <a:lnTo>
                    <a:pt x="184" y="174"/>
                  </a:lnTo>
                  <a:close/>
                  <a:moveTo>
                    <a:pt x="208" y="129"/>
                  </a:moveTo>
                  <a:cubicBezTo>
                    <a:pt x="193" y="129"/>
                    <a:pt x="193" y="129"/>
                    <a:pt x="193" y="129"/>
                  </a:cubicBezTo>
                  <a:cubicBezTo>
                    <a:pt x="193" y="113"/>
                    <a:pt x="193" y="113"/>
                    <a:pt x="193" y="113"/>
                  </a:cubicBezTo>
                  <a:cubicBezTo>
                    <a:pt x="193" y="110"/>
                    <a:pt x="191" y="108"/>
                    <a:pt x="188" y="108"/>
                  </a:cubicBezTo>
                  <a:cubicBezTo>
                    <a:pt x="162" y="108"/>
                    <a:pt x="162" y="108"/>
                    <a:pt x="162" y="108"/>
                  </a:cubicBezTo>
                  <a:cubicBezTo>
                    <a:pt x="162" y="63"/>
                    <a:pt x="162" y="63"/>
                    <a:pt x="162" y="63"/>
                  </a:cubicBezTo>
                  <a:cubicBezTo>
                    <a:pt x="208" y="63"/>
                    <a:pt x="208" y="63"/>
                    <a:pt x="208" y="63"/>
                  </a:cubicBezTo>
                  <a:lnTo>
                    <a:pt x="208" y="129"/>
                  </a:lnTo>
                  <a:close/>
                  <a:moveTo>
                    <a:pt x="208" y="129"/>
                  </a:moveTo>
                  <a:cubicBezTo>
                    <a:pt x="208" y="129"/>
                    <a:pt x="208" y="129"/>
                    <a:pt x="208" y="1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PingFang SC" panose="020B0400000000000000" pitchFamily="34" charset="-122"/>
                <a:ea typeface="PingFang SC" panose="020B0400000000000000" pitchFamily="34" charset="-122"/>
              </a:endParaRPr>
            </a:p>
          </p:txBody>
        </p:sp>
        <p:sp>
          <p:nvSpPr>
            <p:cNvPr id="70" name="Freeform 39"/>
            <p:cNvSpPr>
              <a:spLocks noEditPoints="1"/>
            </p:cNvSpPr>
            <p:nvPr/>
          </p:nvSpPr>
          <p:spPr bwMode="auto">
            <a:xfrm>
              <a:off x="6005513" y="5573713"/>
              <a:ext cx="96838" cy="95250"/>
            </a:xfrm>
            <a:custGeom>
              <a:avLst/>
              <a:gdLst>
                <a:gd name="T0" fmla="*/ 18 w 37"/>
                <a:gd name="T1" fmla="*/ 0 h 36"/>
                <a:gd name="T2" fmla="*/ 0 w 37"/>
                <a:gd name="T3" fmla="*/ 18 h 36"/>
                <a:gd name="T4" fmla="*/ 18 w 37"/>
                <a:gd name="T5" fmla="*/ 36 h 36"/>
                <a:gd name="T6" fmla="*/ 37 w 37"/>
                <a:gd name="T7" fmla="*/ 18 h 36"/>
                <a:gd name="T8" fmla="*/ 18 w 37"/>
                <a:gd name="T9" fmla="*/ 0 h 36"/>
                <a:gd name="T10" fmla="*/ 18 w 37"/>
                <a:gd name="T11" fmla="*/ 28 h 36"/>
                <a:gd name="T12" fmla="*/ 9 w 37"/>
                <a:gd name="T13" fmla="*/ 18 h 36"/>
                <a:gd name="T14" fmla="*/ 18 w 37"/>
                <a:gd name="T15" fmla="*/ 9 h 36"/>
                <a:gd name="T16" fmla="*/ 28 w 37"/>
                <a:gd name="T17" fmla="*/ 18 h 36"/>
                <a:gd name="T18" fmla="*/ 18 w 37"/>
                <a:gd name="T19" fmla="*/ 28 h 36"/>
                <a:gd name="T20" fmla="*/ 18 w 37"/>
                <a:gd name="T21" fmla="*/ 28 h 36"/>
                <a:gd name="T22" fmla="*/ 18 w 37"/>
                <a:gd name="T2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36">
                  <a:moveTo>
                    <a:pt x="18" y="0"/>
                  </a:moveTo>
                  <a:cubicBezTo>
                    <a:pt x="9" y="0"/>
                    <a:pt x="0" y="8"/>
                    <a:pt x="0" y="18"/>
                  </a:cubicBezTo>
                  <a:cubicBezTo>
                    <a:pt x="0" y="28"/>
                    <a:pt x="9" y="36"/>
                    <a:pt x="18" y="36"/>
                  </a:cubicBezTo>
                  <a:cubicBezTo>
                    <a:pt x="28" y="36"/>
                    <a:pt x="37" y="28"/>
                    <a:pt x="37" y="18"/>
                  </a:cubicBezTo>
                  <a:cubicBezTo>
                    <a:pt x="37" y="8"/>
                    <a:pt x="28" y="0"/>
                    <a:pt x="18" y="0"/>
                  </a:cubicBezTo>
                  <a:close/>
                  <a:moveTo>
                    <a:pt x="18" y="28"/>
                  </a:moveTo>
                  <a:cubicBezTo>
                    <a:pt x="13" y="28"/>
                    <a:pt x="9" y="23"/>
                    <a:pt x="9" y="18"/>
                  </a:cubicBezTo>
                  <a:cubicBezTo>
                    <a:pt x="9" y="13"/>
                    <a:pt x="13" y="9"/>
                    <a:pt x="18" y="9"/>
                  </a:cubicBezTo>
                  <a:cubicBezTo>
                    <a:pt x="24" y="9"/>
                    <a:pt x="28" y="13"/>
                    <a:pt x="28" y="18"/>
                  </a:cubicBezTo>
                  <a:cubicBezTo>
                    <a:pt x="28" y="23"/>
                    <a:pt x="24" y="28"/>
                    <a:pt x="18" y="28"/>
                  </a:cubicBezTo>
                  <a:close/>
                  <a:moveTo>
                    <a:pt x="18" y="28"/>
                  </a:moveTo>
                  <a:cubicBezTo>
                    <a:pt x="18" y="28"/>
                    <a:pt x="18" y="28"/>
                    <a:pt x="18" y="2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PingFang SC" panose="020B0400000000000000" pitchFamily="34" charset="-122"/>
                <a:ea typeface="PingFang SC" panose="020B0400000000000000" pitchFamily="34" charset="-122"/>
              </a:endParaRPr>
            </a:p>
          </p:txBody>
        </p:sp>
        <p:sp>
          <p:nvSpPr>
            <p:cNvPr id="71" name="Freeform 40"/>
            <p:cNvSpPr>
              <a:spLocks noEditPoints="1"/>
            </p:cNvSpPr>
            <p:nvPr/>
          </p:nvSpPr>
          <p:spPr bwMode="auto">
            <a:xfrm>
              <a:off x="6357938" y="5453063"/>
              <a:ext cx="165100" cy="107950"/>
            </a:xfrm>
            <a:custGeom>
              <a:avLst/>
              <a:gdLst>
                <a:gd name="T0" fmla="*/ 58 w 63"/>
                <a:gd name="T1" fmla="*/ 0 h 41"/>
                <a:gd name="T2" fmla="*/ 4 w 63"/>
                <a:gd name="T3" fmla="*/ 0 h 41"/>
                <a:gd name="T4" fmla="*/ 0 w 63"/>
                <a:gd name="T5" fmla="*/ 5 h 41"/>
                <a:gd name="T6" fmla="*/ 0 w 63"/>
                <a:gd name="T7" fmla="*/ 37 h 41"/>
                <a:gd name="T8" fmla="*/ 4 w 63"/>
                <a:gd name="T9" fmla="*/ 41 h 41"/>
                <a:gd name="T10" fmla="*/ 58 w 63"/>
                <a:gd name="T11" fmla="*/ 41 h 41"/>
                <a:gd name="T12" fmla="*/ 63 w 63"/>
                <a:gd name="T13" fmla="*/ 37 h 41"/>
                <a:gd name="T14" fmla="*/ 63 w 63"/>
                <a:gd name="T15" fmla="*/ 5 h 41"/>
                <a:gd name="T16" fmla="*/ 58 w 63"/>
                <a:gd name="T17" fmla="*/ 0 h 41"/>
                <a:gd name="T18" fmla="*/ 54 w 63"/>
                <a:gd name="T19" fmla="*/ 32 h 41"/>
                <a:gd name="T20" fmla="*/ 8 w 63"/>
                <a:gd name="T21" fmla="*/ 32 h 41"/>
                <a:gd name="T22" fmla="*/ 8 w 63"/>
                <a:gd name="T23" fmla="*/ 9 h 41"/>
                <a:gd name="T24" fmla="*/ 54 w 63"/>
                <a:gd name="T25" fmla="*/ 9 h 41"/>
                <a:gd name="T26" fmla="*/ 54 w 63"/>
                <a:gd name="T27" fmla="*/ 32 h 41"/>
                <a:gd name="T28" fmla="*/ 54 w 63"/>
                <a:gd name="T29" fmla="*/ 32 h 41"/>
                <a:gd name="T30" fmla="*/ 54 w 63"/>
                <a:gd name="T31" fmla="*/ 3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41">
                  <a:moveTo>
                    <a:pt x="58" y="0"/>
                  </a:moveTo>
                  <a:cubicBezTo>
                    <a:pt x="4" y="0"/>
                    <a:pt x="4" y="0"/>
                    <a:pt x="4" y="0"/>
                  </a:cubicBezTo>
                  <a:cubicBezTo>
                    <a:pt x="2" y="0"/>
                    <a:pt x="0" y="2"/>
                    <a:pt x="0" y="5"/>
                  </a:cubicBezTo>
                  <a:cubicBezTo>
                    <a:pt x="0" y="37"/>
                    <a:pt x="0" y="37"/>
                    <a:pt x="0" y="37"/>
                  </a:cubicBezTo>
                  <a:cubicBezTo>
                    <a:pt x="0" y="39"/>
                    <a:pt x="2" y="41"/>
                    <a:pt x="4" y="41"/>
                  </a:cubicBezTo>
                  <a:cubicBezTo>
                    <a:pt x="58" y="41"/>
                    <a:pt x="58" y="41"/>
                    <a:pt x="58" y="41"/>
                  </a:cubicBezTo>
                  <a:cubicBezTo>
                    <a:pt x="61" y="41"/>
                    <a:pt x="63" y="39"/>
                    <a:pt x="63" y="37"/>
                  </a:cubicBezTo>
                  <a:cubicBezTo>
                    <a:pt x="63" y="5"/>
                    <a:pt x="63" y="5"/>
                    <a:pt x="63" y="5"/>
                  </a:cubicBezTo>
                  <a:cubicBezTo>
                    <a:pt x="63" y="2"/>
                    <a:pt x="61" y="0"/>
                    <a:pt x="58" y="0"/>
                  </a:cubicBezTo>
                  <a:close/>
                  <a:moveTo>
                    <a:pt x="54" y="32"/>
                  </a:moveTo>
                  <a:cubicBezTo>
                    <a:pt x="8" y="32"/>
                    <a:pt x="8" y="32"/>
                    <a:pt x="8" y="32"/>
                  </a:cubicBezTo>
                  <a:cubicBezTo>
                    <a:pt x="8" y="9"/>
                    <a:pt x="8" y="9"/>
                    <a:pt x="8" y="9"/>
                  </a:cubicBezTo>
                  <a:cubicBezTo>
                    <a:pt x="54" y="9"/>
                    <a:pt x="54" y="9"/>
                    <a:pt x="54" y="9"/>
                  </a:cubicBezTo>
                  <a:lnTo>
                    <a:pt x="54" y="32"/>
                  </a:lnTo>
                  <a:close/>
                  <a:moveTo>
                    <a:pt x="54" y="32"/>
                  </a:moveTo>
                  <a:cubicBezTo>
                    <a:pt x="54" y="32"/>
                    <a:pt x="54" y="32"/>
                    <a:pt x="54" y="3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PingFang SC" panose="020B0400000000000000" pitchFamily="34" charset="-122"/>
                <a:ea typeface="PingFang SC" panose="020B0400000000000000" pitchFamily="34" charset="-122"/>
              </a:endParaRPr>
            </a:p>
          </p:txBody>
        </p:sp>
        <p:sp>
          <p:nvSpPr>
            <p:cNvPr id="72" name="Freeform 41"/>
            <p:cNvSpPr>
              <a:spLocks noEditPoints="1"/>
            </p:cNvSpPr>
            <p:nvPr/>
          </p:nvSpPr>
          <p:spPr bwMode="auto">
            <a:xfrm>
              <a:off x="6005513" y="5524500"/>
              <a:ext cx="258763" cy="20637"/>
            </a:xfrm>
            <a:custGeom>
              <a:avLst/>
              <a:gdLst>
                <a:gd name="T0" fmla="*/ 95 w 99"/>
                <a:gd name="T1" fmla="*/ 0 h 8"/>
                <a:gd name="T2" fmla="*/ 4 w 99"/>
                <a:gd name="T3" fmla="*/ 0 h 8"/>
                <a:gd name="T4" fmla="*/ 0 w 99"/>
                <a:gd name="T5" fmla="*/ 4 h 8"/>
                <a:gd name="T6" fmla="*/ 4 w 99"/>
                <a:gd name="T7" fmla="*/ 8 h 8"/>
                <a:gd name="T8" fmla="*/ 95 w 99"/>
                <a:gd name="T9" fmla="*/ 8 h 8"/>
                <a:gd name="T10" fmla="*/ 99 w 99"/>
                <a:gd name="T11" fmla="*/ 4 h 8"/>
                <a:gd name="T12" fmla="*/ 95 w 99"/>
                <a:gd name="T13" fmla="*/ 0 h 8"/>
                <a:gd name="T14" fmla="*/ 95 w 99"/>
                <a:gd name="T15" fmla="*/ 0 h 8"/>
                <a:gd name="T16" fmla="*/ 95 w 99"/>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8">
                  <a:moveTo>
                    <a:pt x="95" y="0"/>
                  </a:moveTo>
                  <a:cubicBezTo>
                    <a:pt x="4" y="0"/>
                    <a:pt x="4" y="0"/>
                    <a:pt x="4" y="0"/>
                  </a:cubicBezTo>
                  <a:cubicBezTo>
                    <a:pt x="2" y="0"/>
                    <a:pt x="0" y="2"/>
                    <a:pt x="0" y="4"/>
                  </a:cubicBezTo>
                  <a:cubicBezTo>
                    <a:pt x="0" y="6"/>
                    <a:pt x="2" y="8"/>
                    <a:pt x="4" y="8"/>
                  </a:cubicBezTo>
                  <a:cubicBezTo>
                    <a:pt x="95" y="8"/>
                    <a:pt x="95" y="8"/>
                    <a:pt x="95" y="8"/>
                  </a:cubicBezTo>
                  <a:cubicBezTo>
                    <a:pt x="98" y="8"/>
                    <a:pt x="99" y="6"/>
                    <a:pt x="99" y="4"/>
                  </a:cubicBezTo>
                  <a:cubicBezTo>
                    <a:pt x="99" y="2"/>
                    <a:pt x="98" y="0"/>
                    <a:pt x="95" y="0"/>
                  </a:cubicBezTo>
                  <a:close/>
                  <a:moveTo>
                    <a:pt x="95" y="0"/>
                  </a:moveTo>
                  <a:cubicBezTo>
                    <a:pt x="95" y="0"/>
                    <a:pt x="95" y="0"/>
                    <a:pt x="9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PingFang SC" panose="020B0400000000000000" pitchFamily="34" charset="-122"/>
                <a:ea typeface="PingFang SC" panose="020B0400000000000000" pitchFamily="34" charset="-122"/>
              </a:endParaRPr>
            </a:p>
          </p:txBody>
        </p:sp>
      </p:grpSp>
      <p:grpSp>
        <p:nvGrpSpPr>
          <p:cNvPr id="74" name="Group 101"/>
          <p:cNvGrpSpPr/>
          <p:nvPr/>
        </p:nvGrpSpPr>
        <p:grpSpPr>
          <a:xfrm>
            <a:off x="5686672" y="5903763"/>
            <a:ext cx="818657" cy="100142"/>
            <a:chOff x="-1587" y="4763"/>
            <a:chExt cx="300037" cy="42862"/>
          </a:xfrm>
          <a:solidFill>
            <a:schemeClr val="accent1"/>
          </a:solidFill>
        </p:grpSpPr>
        <p:sp>
          <p:nvSpPr>
            <p:cNvPr id="75" name="Oval 13"/>
            <p:cNvSpPr>
              <a:spLocks noChangeArrowheads="1"/>
            </p:cNvSpPr>
            <p:nvPr/>
          </p:nvSpPr>
          <p:spPr bwMode="auto">
            <a:xfrm>
              <a:off x="-1587" y="4763"/>
              <a:ext cx="36512" cy="428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PingFang SC" panose="020B0400000000000000" pitchFamily="34" charset="-122"/>
                <a:ea typeface="PingFang SC" panose="020B0400000000000000" pitchFamily="34" charset="-122"/>
              </a:endParaRPr>
            </a:p>
          </p:txBody>
        </p:sp>
        <p:sp>
          <p:nvSpPr>
            <p:cNvPr id="76" name="Oval 14"/>
            <p:cNvSpPr>
              <a:spLocks noChangeArrowheads="1"/>
            </p:cNvSpPr>
            <p:nvPr/>
          </p:nvSpPr>
          <p:spPr bwMode="auto">
            <a:xfrm>
              <a:off x="85725" y="4763"/>
              <a:ext cx="36512" cy="428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PingFang SC" panose="020B0400000000000000" pitchFamily="34" charset="-122"/>
                <a:ea typeface="PingFang SC" panose="020B0400000000000000" pitchFamily="34" charset="-122"/>
              </a:endParaRPr>
            </a:p>
          </p:txBody>
        </p:sp>
        <p:sp>
          <p:nvSpPr>
            <p:cNvPr id="77" name="Oval 15"/>
            <p:cNvSpPr>
              <a:spLocks noChangeArrowheads="1"/>
            </p:cNvSpPr>
            <p:nvPr/>
          </p:nvSpPr>
          <p:spPr bwMode="auto">
            <a:xfrm>
              <a:off x="171450" y="4763"/>
              <a:ext cx="36512" cy="428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PingFang SC" panose="020B0400000000000000" pitchFamily="34" charset="-122"/>
                <a:ea typeface="PingFang SC" panose="020B0400000000000000" pitchFamily="34" charset="-122"/>
              </a:endParaRPr>
            </a:p>
          </p:txBody>
        </p:sp>
        <p:sp>
          <p:nvSpPr>
            <p:cNvPr id="78" name="Oval 16"/>
            <p:cNvSpPr>
              <a:spLocks noChangeArrowheads="1"/>
            </p:cNvSpPr>
            <p:nvPr/>
          </p:nvSpPr>
          <p:spPr bwMode="auto">
            <a:xfrm>
              <a:off x="261938" y="4763"/>
              <a:ext cx="36512" cy="428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PingFang SC" panose="020B0400000000000000" pitchFamily="34" charset="-122"/>
                <a:ea typeface="PingFang SC" panose="020B0400000000000000" pitchFamily="34" charset="-122"/>
              </a:endParaRPr>
            </a:p>
          </p:txBody>
        </p:sp>
      </p:grpSp>
      <p:sp>
        <p:nvSpPr>
          <p:cNvPr id="2" name="文本框 1"/>
          <p:cNvSpPr txBox="1"/>
          <p:nvPr/>
        </p:nvSpPr>
        <p:spPr>
          <a:xfrm>
            <a:off x="4382229" y="1681842"/>
            <a:ext cx="3163045" cy="523220"/>
          </a:xfrm>
          <a:prstGeom prst="rect">
            <a:avLst/>
          </a:prstGeom>
          <a:noFill/>
        </p:spPr>
        <p:txBody>
          <a:bodyPr wrap="none" rtlCol="0">
            <a:spAutoFit/>
          </a:bodyPr>
          <a:lstStyle/>
          <a:p>
            <a:r>
              <a:rPr kumimoji="1" lang="zh-CN" altLang="en-US" sz="2800" dirty="0">
                <a:solidFill>
                  <a:srgbClr val="FF0000"/>
                </a:solidFill>
                <a:latin typeface="PingFang SC" panose="020B0400000000000000" pitchFamily="34" charset="-122"/>
                <a:ea typeface="PingFang SC" panose="020B0400000000000000" pitchFamily="34" charset="-122"/>
              </a:rPr>
              <a:t>费用：</a:t>
            </a:r>
            <a:r>
              <a:rPr kumimoji="1" lang="en-US" altLang="zh-CN" sz="2800" dirty="0">
                <a:solidFill>
                  <a:srgbClr val="FF0000"/>
                </a:solidFill>
                <a:latin typeface="PingFang SC" panose="020B0400000000000000" pitchFamily="34" charset="-122"/>
                <a:ea typeface="PingFang SC" panose="020B0400000000000000" pitchFamily="34" charset="-122"/>
              </a:rPr>
              <a:t>10,000RMB</a:t>
            </a:r>
            <a:endParaRPr kumimoji="1" lang="zh-CN" altLang="en-US" sz="2800" dirty="0">
              <a:solidFill>
                <a:srgbClr val="FF0000"/>
              </a:solidFill>
              <a:latin typeface="PingFang SC" panose="020B0400000000000000" pitchFamily="34" charset="-122"/>
              <a:ea typeface="PingFang SC" panose="020B0400000000000000" pitchFamily="34" charset="-122"/>
            </a:endParaRPr>
          </a:p>
        </p:txBody>
      </p:sp>
      <p:sp>
        <p:nvSpPr>
          <p:cNvPr id="17" name="文本框 16"/>
          <p:cNvSpPr txBox="1"/>
          <p:nvPr/>
        </p:nvSpPr>
        <p:spPr>
          <a:xfrm>
            <a:off x="4285674" y="2776620"/>
            <a:ext cx="3624710" cy="461665"/>
          </a:xfrm>
          <a:prstGeom prst="rect">
            <a:avLst/>
          </a:prstGeom>
          <a:noFill/>
        </p:spPr>
        <p:txBody>
          <a:bodyPr wrap="none" rtlCol="0">
            <a:spAutoFit/>
          </a:bodyPr>
          <a:lstStyle/>
          <a:p>
            <a:pPr marL="342900" indent="-342900">
              <a:buFont typeface="Wingdings" panose="05000000000000000000" pitchFamily="2" charset="2"/>
              <a:buChar char="ü"/>
            </a:pPr>
            <a:r>
              <a:rPr lang="zh-CN" altLang="zh-CN" sz="2400" dirty="0">
                <a:latin typeface="PingFang SC" panose="020B0400000000000000" pitchFamily="34" charset="-122"/>
                <a:ea typeface="PingFang SC" panose="020B0400000000000000" pitchFamily="34" charset="-122"/>
              </a:rPr>
              <a:t>提供</a:t>
            </a:r>
            <a:r>
              <a:rPr lang="en-US" altLang="zh-CN" sz="2400" dirty="0">
                <a:latin typeface="PingFang SC" panose="020B0400000000000000" pitchFamily="34" charset="-122"/>
                <a:ea typeface="PingFang SC" panose="020B0400000000000000" pitchFamily="34" charset="-122"/>
              </a:rPr>
              <a:t>7</a:t>
            </a:r>
            <a:r>
              <a:rPr lang="zh-CN" altLang="zh-CN" sz="2400" dirty="0">
                <a:latin typeface="PingFang SC" panose="020B0400000000000000" pitchFamily="34" charset="-122"/>
                <a:ea typeface="PingFang SC" panose="020B0400000000000000" pitchFamily="34" charset="-122"/>
              </a:rPr>
              <a:t>大功能云展位</a:t>
            </a:r>
            <a:r>
              <a:rPr lang="en-US" altLang="zh-CN" sz="2400" dirty="0">
                <a:latin typeface="PingFang SC" panose="020B0400000000000000" pitchFamily="34" charset="-122"/>
                <a:ea typeface="PingFang SC" panose="020B0400000000000000" pitchFamily="34" charset="-122"/>
              </a:rPr>
              <a:t>1</a:t>
            </a:r>
            <a:r>
              <a:rPr lang="zh-CN" altLang="zh-CN" sz="2400" dirty="0">
                <a:latin typeface="PingFang SC" panose="020B0400000000000000" pitchFamily="34" charset="-122"/>
                <a:ea typeface="PingFang SC" panose="020B0400000000000000" pitchFamily="34" charset="-122"/>
              </a:rPr>
              <a:t>个</a:t>
            </a:r>
            <a:endParaRPr lang="zh-CN" altLang="zh-CN" sz="2400" dirty="0">
              <a:latin typeface="PingFang SC" panose="020B0400000000000000" pitchFamily="34" charset="-122"/>
              <a:ea typeface="PingFang SC" panose="020B0400000000000000" pitchFamily="34" charset="-122"/>
            </a:endParaRPr>
          </a:p>
        </p:txBody>
      </p:sp>
      <p:sp>
        <p:nvSpPr>
          <p:cNvPr id="20" name="文本框 19"/>
          <p:cNvSpPr txBox="1"/>
          <p:nvPr/>
        </p:nvSpPr>
        <p:spPr>
          <a:xfrm>
            <a:off x="4381948" y="3718027"/>
            <a:ext cx="2993127" cy="461665"/>
          </a:xfrm>
          <a:prstGeom prst="rect">
            <a:avLst/>
          </a:prstGeom>
          <a:noFill/>
        </p:spPr>
        <p:txBody>
          <a:bodyPr wrap="none" rtlCol="0">
            <a:spAutoFit/>
          </a:bodyPr>
          <a:lstStyle/>
          <a:p>
            <a:pPr marL="342900" indent="-342900">
              <a:buFont typeface="Wingdings" panose="05000000000000000000" pitchFamily="2" charset="2"/>
              <a:buChar char="ü"/>
            </a:pPr>
            <a:r>
              <a:rPr lang="zh-CN" altLang="zh-CN" sz="2400" dirty="0">
                <a:latin typeface="PingFang SC" panose="020B0400000000000000" pitchFamily="34" charset="-122"/>
                <a:ea typeface="PingFang SC" panose="020B0400000000000000" pitchFamily="34" charset="-122"/>
              </a:rPr>
              <a:t>免费开通特色商城</a:t>
            </a:r>
            <a:endParaRPr kumimoji="1" lang="zh-CN" altLang="en-US" sz="2400" dirty="0">
              <a:latin typeface="PingFang SC" panose="020B0400000000000000" pitchFamily="34" charset="-122"/>
              <a:ea typeface="PingFang SC" panose="020B0400000000000000" pitchFamily="34" charset="-122"/>
            </a:endParaRPr>
          </a:p>
        </p:txBody>
      </p:sp>
      <p:pic>
        <p:nvPicPr>
          <p:cNvPr id="4" name="图片 3" descr="食安AI"/>
          <p:cNvPicPr>
            <a:picLocks noChangeAspect="1"/>
          </p:cNvPicPr>
          <p:nvPr/>
        </p:nvPicPr>
        <p:blipFill>
          <a:blip r:embed="rId1" cstate="print"/>
          <a:stretch>
            <a:fillRect/>
          </a:stretch>
        </p:blipFill>
        <p:spPr>
          <a:xfrm>
            <a:off x="11096625" y="5424805"/>
            <a:ext cx="1095375" cy="110045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
          <p:cNvGrpSpPr/>
          <p:nvPr/>
        </p:nvGrpSpPr>
        <p:grpSpPr>
          <a:xfrm>
            <a:off x="299671" y="670775"/>
            <a:ext cx="1006610" cy="807639"/>
            <a:chOff x="4391094" y="2953191"/>
            <a:chExt cx="555557" cy="427037"/>
          </a:xfrm>
        </p:grpSpPr>
        <p:sp>
          <p:nvSpPr>
            <p:cNvPr id="20" name="Freeform 14"/>
            <p:cNvSpPr>
              <a:spLocks noEditPoints="1"/>
            </p:cNvSpPr>
            <p:nvPr/>
          </p:nvSpPr>
          <p:spPr bwMode="auto">
            <a:xfrm>
              <a:off x="4535818" y="3140516"/>
              <a:ext cx="23343" cy="22225"/>
            </a:xfrm>
            <a:custGeom>
              <a:avLst/>
              <a:gdLst>
                <a:gd name="T0" fmla="*/ 9 w 9"/>
                <a:gd name="T1" fmla="*/ 4 h 8"/>
                <a:gd name="T2" fmla="*/ 4 w 9"/>
                <a:gd name="T3" fmla="*/ 8 h 8"/>
                <a:gd name="T4" fmla="*/ 0 w 9"/>
                <a:gd name="T5" fmla="*/ 4 h 8"/>
                <a:gd name="T6" fmla="*/ 4 w 9"/>
                <a:gd name="T7" fmla="*/ 0 h 8"/>
                <a:gd name="T8" fmla="*/ 9 w 9"/>
                <a:gd name="T9" fmla="*/ 4 h 8"/>
                <a:gd name="T10" fmla="*/ 9 w 9"/>
                <a:gd name="T11" fmla="*/ 4 h 8"/>
                <a:gd name="T12" fmla="*/ 9 w 9"/>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9" h="8">
                  <a:moveTo>
                    <a:pt x="9" y="4"/>
                  </a:moveTo>
                  <a:cubicBezTo>
                    <a:pt x="9" y="6"/>
                    <a:pt x="7" y="8"/>
                    <a:pt x="4" y="8"/>
                  </a:cubicBezTo>
                  <a:cubicBezTo>
                    <a:pt x="2" y="8"/>
                    <a:pt x="0" y="6"/>
                    <a:pt x="0" y="4"/>
                  </a:cubicBezTo>
                  <a:cubicBezTo>
                    <a:pt x="0" y="2"/>
                    <a:pt x="2" y="0"/>
                    <a:pt x="4" y="0"/>
                  </a:cubicBezTo>
                  <a:cubicBezTo>
                    <a:pt x="7" y="0"/>
                    <a:pt x="9" y="2"/>
                    <a:pt x="9" y="4"/>
                  </a:cubicBezTo>
                  <a:close/>
                  <a:moveTo>
                    <a:pt x="9" y="4"/>
                  </a:moveTo>
                  <a:cubicBezTo>
                    <a:pt x="9" y="4"/>
                    <a:pt x="9" y="4"/>
                    <a:pt x="9" y="4"/>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PingFang SC" panose="020B0400000000000000" pitchFamily="34" charset="-122"/>
                <a:ea typeface="PingFang SC" panose="020B0400000000000000" pitchFamily="34" charset="-122"/>
              </a:endParaRPr>
            </a:p>
          </p:txBody>
        </p:sp>
        <p:sp>
          <p:nvSpPr>
            <p:cNvPr id="21" name="Freeform 15"/>
            <p:cNvSpPr>
              <a:spLocks noEditPoints="1"/>
            </p:cNvSpPr>
            <p:nvPr/>
          </p:nvSpPr>
          <p:spPr bwMode="auto">
            <a:xfrm>
              <a:off x="4598066" y="3177029"/>
              <a:ext cx="23343" cy="22225"/>
            </a:xfrm>
            <a:custGeom>
              <a:avLst/>
              <a:gdLst>
                <a:gd name="T0" fmla="*/ 9 w 9"/>
                <a:gd name="T1" fmla="*/ 4 h 8"/>
                <a:gd name="T2" fmla="*/ 5 w 9"/>
                <a:gd name="T3" fmla="*/ 8 h 8"/>
                <a:gd name="T4" fmla="*/ 0 w 9"/>
                <a:gd name="T5" fmla="*/ 4 h 8"/>
                <a:gd name="T6" fmla="*/ 5 w 9"/>
                <a:gd name="T7" fmla="*/ 0 h 8"/>
                <a:gd name="T8" fmla="*/ 9 w 9"/>
                <a:gd name="T9" fmla="*/ 4 h 8"/>
                <a:gd name="T10" fmla="*/ 9 w 9"/>
                <a:gd name="T11" fmla="*/ 4 h 8"/>
                <a:gd name="T12" fmla="*/ 9 w 9"/>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9" h="8">
                  <a:moveTo>
                    <a:pt x="9" y="4"/>
                  </a:moveTo>
                  <a:cubicBezTo>
                    <a:pt x="9" y="6"/>
                    <a:pt x="7" y="8"/>
                    <a:pt x="5" y="8"/>
                  </a:cubicBezTo>
                  <a:cubicBezTo>
                    <a:pt x="2" y="8"/>
                    <a:pt x="0" y="6"/>
                    <a:pt x="0" y="4"/>
                  </a:cubicBezTo>
                  <a:cubicBezTo>
                    <a:pt x="0" y="2"/>
                    <a:pt x="2" y="0"/>
                    <a:pt x="5" y="0"/>
                  </a:cubicBezTo>
                  <a:cubicBezTo>
                    <a:pt x="7" y="0"/>
                    <a:pt x="9" y="2"/>
                    <a:pt x="9" y="4"/>
                  </a:cubicBezTo>
                  <a:close/>
                  <a:moveTo>
                    <a:pt x="9" y="4"/>
                  </a:moveTo>
                  <a:cubicBezTo>
                    <a:pt x="9" y="4"/>
                    <a:pt x="9" y="4"/>
                    <a:pt x="9" y="4"/>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PingFang SC" panose="020B0400000000000000" pitchFamily="34" charset="-122"/>
                <a:ea typeface="PingFang SC" panose="020B0400000000000000" pitchFamily="34" charset="-122"/>
              </a:endParaRPr>
            </a:p>
          </p:txBody>
        </p:sp>
        <p:sp>
          <p:nvSpPr>
            <p:cNvPr id="22" name="Freeform 16"/>
            <p:cNvSpPr>
              <a:spLocks noEditPoints="1"/>
            </p:cNvSpPr>
            <p:nvPr/>
          </p:nvSpPr>
          <p:spPr bwMode="auto">
            <a:xfrm>
              <a:off x="4658757" y="3108766"/>
              <a:ext cx="23343" cy="22225"/>
            </a:xfrm>
            <a:custGeom>
              <a:avLst/>
              <a:gdLst>
                <a:gd name="T0" fmla="*/ 9 w 9"/>
                <a:gd name="T1" fmla="*/ 4 h 8"/>
                <a:gd name="T2" fmla="*/ 5 w 9"/>
                <a:gd name="T3" fmla="*/ 8 h 8"/>
                <a:gd name="T4" fmla="*/ 0 w 9"/>
                <a:gd name="T5" fmla="*/ 4 h 8"/>
                <a:gd name="T6" fmla="*/ 5 w 9"/>
                <a:gd name="T7" fmla="*/ 0 h 8"/>
                <a:gd name="T8" fmla="*/ 9 w 9"/>
                <a:gd name="T9" fmla="*/ 4 h 8"/>
                <a:gd name="T10" fmla="*/ 9 w 9"/>
                <a:gd name="T11" fmla="*/ 4 h 8"/>
                <a:gd name="T12" fmla="*/ 9 w 9"/>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9" h="8">
                  <a:moveTo>
                    <a:pt x="9" y="4"/>
                  </a:moveTo>
                  <a:cubicBezTo>
                    <a:pt x="9" y="6"/>
                    <a:pt x="7" y="8"/>
                    <a:pt x="5" y="8"/>
                  </a:cubicBezTo>
                  <a:cubicBezTo>
                    <a:pt x="2" y="8"/>
                    <a:pt x="0" y="6"/>
                    <a:pt x="0" y="4"/>
                  </a:cubicBezTo>
                  <a:cubicBezTo>
                    <a:pt x="0" y="2"/>
                    <a:pt x="2" y="0"/>
                    <a:pt x="5" y="0"/>
                  </a:cubicBezTo>
                  <a:cubicBezTo>
                    <a:pt x="7" y="0"/>
                    <a:pt x="9" y="2"/>
                    <a:pt x="9" y="4"/>
                  </a:cubicBezTo>
                  <a:close/>
                  <a:moveTo>
                    <a:pt x="9" y="4"/>
                  </a:moveTo>
                  <a:cubicBezTo>
                    <a:pt x="9" y="4"/>
                    <a:pt x="9" y="4"/>
                    <a:pt x="9" y="4"/>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PingFang SC" panose="020B0400000000000000" pitchFamily="34" charset="-122"/>
                <a:ea typeface="PingFang SC" panose="020B0400000000000000" pitchFamily="34" charset="-122"/>
              </a:endParaRPr>
            </a:p>
          </p:txBody>
        </p:sp>
        <p:sp>
          <p:nvSpPr>
            <p:cNvPr id="23" name="Freeform 17"/>
            <p:cNvSpPr>
              <a:spLocks noEditPoints="1"/>
            </p:cNvSpPr>
            <p:nvPr/>
          </p:nvSpPr>
          <p:spPr bwMode="auto">
            <a:xfrm>
              <a:off x="4721004" y="3135754"/>
              <a:ext cx="23343" cy="23812"/>
            </a:xfrm>
            <a:custGeom>
              <a:avLst/>
              <a:gdLst>
                <a:gd name="T0" fmla="*/ 9 w 9"/>
                <a:gd name="T1" fmla="*/ 4 h 9"/>
                <a:gd name="T2" fmla="*/ 4 w 9"/>
                <a:gd name="T3" fmla="*/ 9 h 9"/>
                <a:gd name="T4" fmla="*/ 0 w 9"/>
                <a:gd name="T5" fmla="*/ 4 h 9"/>
                <a:gd name="T6" fmla="*/ 4 w 9"/>
                <a:gd name="T7" fmla="*/ 0 h 9"/>
                <a:gd name="T8" fmla="*/ 9 w 9"/>
                <a:gd name="T9" fmla="*/ 4 h 9"/>
                <a:gd name="T10" fmla="*/ 9 w 9"/>
                <a:gd name="T11" fmla="*/ 4 h 9"/>
                <a:gd name="T12" fmla="*/ 9 w 9"/>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9" y="4"/>
                  </a:moveTo>
                  <a:cubicBezTo>
                    <a:pt x="9" y="7"/>
                    <a:pt x="7" y="9"/>
                    <a:pt x="4" y="9"/>
                  </a:cubicBezTo>
                  <a:cubicBezTo>
                    <a:pt x="2" y="9"/>
                    <a:pt x="0" y="7"/>
                    <a:pt x="0" y="4"/>
                  </a:cubicBezTo>
                  <a:cubicBezTo>
                    <a:pt x="0" y="2"/>
                    <a:pt x="2" y="0"/>
                    <a:pt x="4" y="0"/>
                  </a:cubicBezTo>
                  <a:cubicBezTo>
                    <a:pt x="7" y="0"/>
                    <a:pt x="9" y="2"/>
                    <a:pt x="9" y="4"/>
                  </a:cubicBezTo>
                  <a:close/>
                  <a:moveTo>
                    <a:pt x="9" y="4"/>
                  </a:moveTo>
                  <a:cubicBezTo>
                    <a:pt x="9" y="4"/>
                    <a:pt x="9" y="4"/>
                    <a:pt x="9" y="4"/>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PingFang SC" panose="020B0400000000000000" pitchFamily="34" charset="-122"/>
                <a:ea typeface="PingFang SC" panose="020B0400000000000000" pitchFamily="34" charset="-122"/>
              </a:endParaRPr>
            </a:p>
          </p:txBody>
        </p:sp>
        <p:sp>
          <p:nvSpPr>
            <p:cNvPr id="24" name="Freeform 18"/>
            <p:cNvSpPr>
              <a:spLocks noEditPoints="1"/>
            </p:cNvSpPr>
            <p:nvPr/>
          </p:nvSpPr>
          <p:spPr bwMode="auto">
            <a:xfrm>
              <a:off x="4780139" y="3056379"/>
              <a:ext cx="23343" cy="23812"/>
            </a:xfrm>
            <a:custGeom>
              <a:avLst/>
              <a:gdLst>
                <a:gd name="T0" fmla="*/ 9 w 9"/>
                <a:gd name="T1" fmla="*/ 4 h 9"/>
                <a:gd name="T2" fmla="*/ 5 w 9"/>
                <a:gd name="T3" fmla="*/ 9 h 9"/>
                <a:gd name="T4" fmla="*/ 0 w 9"/>
                <a:gd name="T5" fmla="*/ 4 h 9"/>
                <a:gd name="T6" fmla="*/ 5 w 9"/>
                <a:gd name="T7" fmla="*/ 0 h 9"/>
                <a:gd name="T8" fmla="*/ 9 w 9"/>
                <a:gd name="T9" fmla="*/ 4 h 9"/>
                <a:gd name="T10" fmla="*/ 9 w 9"/>
                <a:gd name="T11" fmla="*/ 4 h 9"/>
                <a:gd name="T12" fmla="*/ 9 w 9"/>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9" y="4"/>
                  </a:moveTo>
                  <a:cubicBezTo>
                    <a:pt x="9" y="7"/>
                    <a:pt x="7" y="9"/>
                    <a:pt x="5" y="9"/>
                  </a:cubicBezTo>
                  <a:cubicBezTo>
                    <a:pt x="2" y="9"/>
                    <a:pt x="0" y="7"/>
                    <a:pt x="0" y="4"/>
                  </a:cubicBezTo>
                  <a:cubicBezTo>
                    <a:pt x="0" y="2"/>
                    <a:pt x="2" y="0"/>
                    <a:pt x="5" y="0"/>
                  </a:cubicBezTo>
                  <a:cubicBezTo>
                    <a:pt x="7" y="0"/>
                    <a:pt x="9" y="2"/>
                    <a:pt x="9" y="4"/>
                  </a:cubicBezTo>
                  <a:close/>
                  <a:moveTo>
                    <a:pt x="9" y="4"/>
                  </a:moveTo>
                  <a:cubicBezTo>
                    <a:pt x="9" y="4"/>
                    <a:pt x="9" y="4"/>
                    <a:pt x="9" y="4"/>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PingFang SC" panose="020B0400000000000000" pitchFamily="34" charset="-122"/>
                <a:ea typeface="PingFang SC" panose="020B0400000000000000" pitchFamily="34" charset="-122"/>
              </a:endParaRPr>
            </a:p>
          </p:txBody>
        </p:sp>
        <p:sp>
          <p:nvSpPr>
            <p:cNvPr id="25" name="Freeform 19"/>
            <p:cNvSpPr>
              <a:spLocks noEditPoints="1"/>
            </p:cNvSpPr>
            <p:nvPr/>
          </p:nvSpPr>
          <p:spPr bwMode="auto">
            <a:xfrm>
              <a:off x="4391094" y="2953191"/>
              <a:ext cx="555557" cy="427037"/>
            </a:xfrm>
            <a:custGeom>
              <a:avLst/>
              <a:gdLst>
                <a:gd name="T0" fmla="*/ 212 w 217"/>
                <a:gd name="T1" fmla="*/ 127 h 162"/>
                <a:gd name="T2" fmla="*/ 127 w 217"/>
                <a:gd name="T3" fmla="*/ 127 h 162"/>
                <a:gd name="T4" fmla="*/ 122 w 217"/>
                <a:gd name="T5" fmla="*/ 131 h 162"/>
                <a:gd name="T6" fmla="*/ 115 w 217"/>
                <a:gd name="T7" fmla="*/ 138 h 162"/>
                <a:gd name="T8" fmla="*/ 101 w 217"/>
                <a:gd name="T9" fmla="*/ 138 h 162"/>
                <a:gd name="T10" fmla="*/ 94 w 217"/>
                <a:gd name="T11" fmla="*/ 131 h 162"/>
                <a:gd name="T12" fmla="*/ 90 w 217"/>
                <a:gd name="T13" fmla="*/ 127 h 162"/>
                <a:gd name="T14" fmla="*/ 23 w 217"/>
                <a:gd name="T15" fmla="*/ 127 h 162"/>
                <a:gd name="T16" fmla="*/ 23 w 217"/>
                <a:gd name="T17" fmla="*/ 17 h 162"/>
                <a:gd name="T18" fmla="*/ 32 w 217"/>
                <a:gd name="T19" fmla="*/ 8 h 162"/>
                <a:gd name="T20" fmla="*/ 184 w 217"/>
                <a:gd name="T21" fmla="*/ 8 h 162"/>
                <a:gd name="T22" fmla="*/ 193 w 217"/>
                <a:gd name="T23" fmla="*/ 17 h 162"/>
                <a:gd name="T24" fmla="*/ 193 w 217"/>
                <a:gd name="T25" fmla="*/ 99 h 162"/>
                <a:gd name="T26" fmla="*/ 198 w 217"/>
                <a:gd name="T27" fmla="*/ 103 h 162"/>
                <a:gd name="T28" fmla="*/ 202 w 217"/>
                <a:gd name="T29" fmla="*/ 99 h 162"/>
                <a:gd name="T30" fmla="*/ 202 w 217"/>
                <a:gd name="T31" fmla="*/ 17 h 162"/>
                <a:gd name="T32" fmla="*/ 184 w 217"/>
                <a:gd name="T33" fmla="*/ 0 h 162"/>
                <a:gd name="T34" fmla="*/ 32 w 217"/>
                <a:gd name="T35" fmla="*/ 0 h 162"/>
                <a:gd name="T36" fmla="*/ 14 w 217"/>
                <a:gd name="T37" fmla="*/ 17 h 162"/>
                <a:gd name="T38" fmla="*/ 14 w 217"/>
                <a:gd name="T39" fmla="*/ 127 h 162"/>
                <a:gd name="T40" fmla="*/ 4 w 217"/>
                <a:gd name="T41" fmla="*/ 127 h 162"/>
                <a:gd name="T42" fmla="*/ 0 w 217"/>
                <a:gd name="T43" fmla="*/ 131 h 162"/>
                <a:gd name="T44" fmla="*/ 0 w 217"/>
                <a:gd name="T45" fmla="*/ 138 h 162"/>
                <a:gd name="T46" fmla="*/ 24 w 217"/>
                <a:gd name="T47" fmla="*/ 162 h 162"/>
                <a:gd name="T48" fmla="*/ 193 w 217"/>
                <a:gd name="T49" fmla="*/ 162 h 162"/>
                <a:gd name="T50" fmla="*/ 217 w 217"/>
                <a:gd name="T51" fmla="*/ 138 h 162"/>
                <a:gd name="T52" fmla="*/ 217 w 217"/>
                <a:gd name="T53" fmla="*/ 131 h 162"/>
                <a:gd name="T54" fmla="*/ 212 w 217"/>
                <a:gd name="T55" fmla="*/ 127 h 162"/>
                <a:gd name="T56" fmla="*/ 208 w 217"/>
                <a:gd name="T57" fmla="*/ 138 h 162"/>
                <a:gd name="T58" fmla="*/ 193 w 217"/>
                <a:gd name="T59" fmla="*/ 154 h 162"/>
                <a:gd name="T60" fmla="*/ 24 w 217"/>
                <a:gd name="T61" fmla="*/ 154 h 162"/>
                <a:gd name="T62" fmla="*/ 8 w 217"/>
                <a:gd name="T63" fmla="*/ 138 h 162"/>
                <a:gd name="T64" fmla="*/ 8 w 217"/>
                <a:gd name="T65" fmla="*/ 135 h 162"/>
                <a:gd name="T66" fmla="*/ 86 w 217"/>
                <a:gd name="T67" fmla="*/ 135 h 162"/>
                <a:gd name="T68" fmla="*/ 101 w 217"/>
                <a:gd name="T69" fmla="*/ 147 h 162"/>
                <a:gd name="T70" fmla="*/ 115 w 217"/>
                <a:gd name="T71" fmla="*/ 147 h 162"/>
                <a:gd name="T72" fmla="*/ 130 w 217"/>
                <a:gd name="T73" fmla="*/ 135 h 162"/>
                <a:gd name="T74" fmla="*/ 208 w 217"/>
                <a:gd name="T75" fmla="*/ 135 h 162"/>
                <a:gd name="T76" fmla="*/ 208 w 217"/>
                <a:gd name="T77" fmla="*/ 138 h 162"/>
                <a:gd name="T78" fmla="*/ 208 w 217"/>
                <a:gd name="T79" fmla="*/ 138 h 162"/>
                <a:gd name="T80" fmla="*/ 208 w 217"/>
                <a:gd name="T81" fmla="*/ 13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7" h="162">
                  <a:moveTo>
                    <a:pt x="212" y="127"/>
                  </a:moveTo>
                  <a:cubicBezTo>
                    <a:pt x="127" y="127"/>
                    <a:pt x="127" y="127"/>
                    <a:pt x="127" y="127"/>
                  </a:cubicBezTo>
                  <a:cubicBezTo>
                    <a:pt x="124" y="127"/>
                    <a:pt x="122" y="129"/>
                    <a:pt x="122" y="131"/>
                  </a:cubicBezTo>
                  <a:cubicBezTo>
                    <a:pt x="122" y="135"/>
                    <a:pt x="119" y="138"/>
                    <a:pt x="115" y="138"/>
                  </a:cubicBezTo>
                  <a:cubicBezTo>
                    <a:pt x="101" y="138"/>
                    <a:pt x="101" y="138"/>
                    <a:pt x="101" y="138"/>
                  </a:cubicBezTo>
                  <a:cubicBezTo>
                    <a:pt x="97" y="138"/>
                    <a:pt x="94" y="135"/>
                    <a:pt x="94" y="131"/>
                  </a:cubicBezTo>
                  <a:cubicBezTo>
                    <a:pt x="94" y="129"/>
                    <a:pt x="92" y="127"/>
                    <a:pt x="90" y="127"/>
                  </a:cubicBezTo>
                  <a:cubicBezTo>
                    <a:pt x="23" y="127"/>
                    <a:pt x="23" y="127"/>
                    <a:pt x="23" y="127"/>
                  </a:cubicBezTo>
                  <a:cubicBezTo>
                    <a:pt x="23" y="17"/>
                    <a:pt x="23" y="17"/>
                    <a:pt x="23" y="17"/>
                  </a:cubicBezTo>
                  <a:cubicBezTo>
                    <a:pt x="23" y="12"/>
                    <a:pt x="27" y="8"/>
                    <a:pt x="32" y="8"/>
                  </a:cubicBezTo>
                  <a:cubicBezTo>
                    <a:pt x="184" y="8"/>
                    <a:pt x="184" y="8"/>
                    <a:pt x="184" y="8"/>
                  </a:cubicBezTo>
                  <a:cubicBezTo>
                    <a:pt x="189" y="8"/>
                    <a:pt x="193" y="12"/>
                    <a:pt x="193" y="17"/>
                  </a:cubicBezTo>
                  <a:cubicBezTo>
                    <a:pt x="193" y="99"/>
                    <a:pt x="193" y="99"/>
                    <a:pt x="193" y="99"/>
                  </a:cubicBezTo>
                  <a:cubicBezTo>
                    <a:pt x="193" y="101"/>
                    <a:pt x="195" y="103"/>
                    <a:pt x="198" y="103"/>
                  </a:cubicBezTo>
                  <a:cubicBezTo>
                    <a:pt x="200" y="103"/>
                    <a:pt x="202" y="101"/>
                    <a:pt x="202" y="99"/>
                  </a:cubicBezTo>
                  <a:cubicBezTo>
                    <a:pt x="202" y="17"/>
                    <a:pt x="202" y="17"/>
                    <a:pt x="202" y="17"/>
                  </a:cubicBezTo>
                  <a:cubicBezTo>
                    <a:pt x="202" y="8"/>
                    <a:pt x="194" y="0"/>
                    <a:pt x="184" y="0"/>
                  </a:cubicBezTo>
                  <a:cubicBezTo>
                    <a:pt x="32" y="0"/>
                    <a:pt x="32" y="0"/>
                    <a:pt x="32" y="0"/>
                  </a:cubicBezTo>
                  <a:cubicBezTo>
                    <a:pt x="22" y="0"/>
                    <a:pt x="14" y="8"/>
                    <a:pt x="14" y="17"/>
                  </a:cubicBezTo>
                  <a:cubicBezTo>
                    <a:pt x="14" y="127"/>
                    <a:pt x="14" y="127"/>
                    <a:pt x="14" y="127"/>
                  </a:cubicBezTo>
                  <a:cubicBezTo>
                    <a:pt x="4" y="127"/>
                    <a:pt x="4" y="127"/>
                    <a:pt x="4" y="127"/>
                  </a:cubicBezTo>
                  <a:cubicBezTo>
                    <a:pt x="2" y="127"/>
                    <a:pt x="0" y="129"/>
                    <a:pt x="0" y="131"/>
                  </a:cubicBezTo>
                  <a:cubicBezTo>
                    <a:pt x="0" y="138"/>
                    <a:pt x="0" y="138"/>
                    <a:pt x="0" y="138"/>
                  </a:cubicBezTo>
                  <a:cubicBezTo>
                    <a:pt x="0" y="151"/>
                    <a:pt x="11" y="162"/>
                    <a:pt x="24" y="162"/>
                  </a:cubicBezTo>
                  <a:cubicBezTo>
                    <a:pt x="193" y="162"/>
                    <a:pt x="193" y="162"/>
                    <a:pt x="193" y="162"/>
                  </a:cubicBezTo>
                  <a:cubicBezTo>
                    <a:pt x="206" y="162"/>
                    <a:pt x="217" y="151"/>
                    <a:pt x="217" y="138"/>
                  </a:cubicBezTo>
                  <a:cubicBezTo>
                    <a:pt x="217" y="131"/>
                    <a:pt x="217" y="131"/>
                    <a:pt x="217" y="131"/>
                  </a:cubicBezTo>
                  <a:cubicBezTo>
                    <a:pt x="217" y="129"/>
                    <a:pt x="215" y="127"/>
                    <a:pt x="212" y="127"/>
                  </a:cubicBezTo>
                  <a:close/>
                  <a:moveTo>
                    <a:pt x="208" y="138"/>
                  </a:moveTo>
                  <a:cubicBezTo>
                    <a:pt x="208" y="147"/>
                    <a:pt x="201" y="154"/>
                    <a:pt x="193" y="154"/>
                  </a:cubicBezTo>
                  <a:cubicBezTo>
                    <a:pt x="24" y="154"/>
                    <a:pt x="24" y="154"/>
                    <a:pt x="24" y="154"/>
                  </a:cubicBezTo>
                  <a:cubicBezTo>
                    <a:pt x="15" y="154"/>
                    <a:pt x="8" y="147"/>
                    <a:pt x="8" y="138"/>
                  </a:cubicBezTo>
                  <a:cubicBezTo>
                    <a:pt x="8" y="135"/>
                    <a:pt x="8" y="135"/>
                    <a:pt x="8" y="135"/>
                  </a:cubicBezTo>
                  <a:cubicBezTo>
                    <a:pt x="86" y="135"/>
                    <a:pt x="86" y="135"/>
                    <a:pt x="86" y="135"/>
                  </a:cubicBezTo>
                  <a:cubicBezTo>
                    <a:pt x="88" y="142"/>
                    <a:pt x="94" y="147"/>
                    <a:pt x="101" y="147"/>
                  </a:cubicBezTo>
                  <a:cubicBezTo>
                    <a:pt x="115" y="147"/>
                    <a:pt x="115" y="147"/>
                    <a:pt x="115" y="147"/>
                  </a:cubicBezTo>
                  <a:cubicBezTo>
                    <a:pt x="122" y="147"/>
                    <a:pt x="128" y="142"/>
                    <a:pt x="130" y="135"/>
                  </a:cubicBezTo>
                  <a:cubicBezTo>
                    <a:pt x="208" y="135"/>
                    <a:pt x="208" y="135"/>
                    <a:pt x="208" y="135"/>
                  </a:cubicBezTo>
                  <a:lnTo>
                    <a:pt x="208" y="138"/>
                  </a:lnTo>
                  <a:close/>
                  <a:moveTo>
                    <a:pt x="208" y="138"/>
                  </a:moveTo>
                  <a:cubicBezTo>
                    <a:pt x="208" y="138"/>
                    <a:pt x="208" y="138"/>
                    <a:pt x="208" y="138"/>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PingFang SC" panose="020B0400000000000000" pitchFamily="34" charset="-122"/>
                <a:ea typeface="PingFang SC" panose="020B0400000000000000" pitchFamily="34" charset="-122"/>
              </a:endParaRPr>
            </a:p>
          </p:txBody>
        </p:sp>
        <p:sp>
          <p:nvSpPr>
            <p:cNvPr id="26" name="Freeform 20"/>
            <p:cNvSpPr>
              <a:spLocks noEditPoints="1"/>
            </p:cNvSpPr>
            <p:nvPr/>
          </p:nvSpPr>
          <p:spPr bwMode="auto">
            <a:xfrm>
              <a:off x="4475128" y="3000816"/>
              <a:ext cx="389045" cy="263525"/>
            </a:xfrm>
            <a:custGeom>
              <a:avLst/>
              <a:gdLst>
                <a:gd name="T0" fmla="*/ 147 w 152"/>
                <a:gd name="T1" fmla="*/ 0 h 100"/>
                <a:gd name="T2" fmla="*/ 4 w 152"/>
                <a:gd name="T3" fmla="*/ 0 h 100"/>
                <a:gd name="T4" fmla="*/ 0 w 152"/>
                <a:gd name="T5" fmla="*/ 4 h 100"/>
                <a:gd name="T6" fmla="*/ 0 w 152"/>
                <a:gd name="T7" fmla="*/ 95 h 100"/>
                <a:gd name="T8" fmla="*/ 4 w 152"/>
                <a:gd name="T9" fmla="*/ 100 h 100"/>
                <a:gd name="T10" fmla="*/ 147 w 152"/>
                <a:gd name="T11" fmla="*/ 100 h 100"/>
                <a:gd name="T12" fmla="*/ 152 w 152"/>
                <a:gd name="T13" fmla="*/ 95 h 100"/>
                <a:gd name="T14" fmla="*/ 152 w 152"/>
                <a:gd name="T15" fmla="*/ 4 h 100"/>
                <a:gd name="T16" fmla="*/ 147 w 152"/>
                <a:gd name="T17" fmla="*/ 0 h 100"/>
                <a:gd name="T18" fmla="*/ 143 w 152"/>
                <a:gd name="T19" fmla="*/ 91 h 100"/>
                <a:gd name="T20" fmla="*/ 128 w 152"/>
                <a:gd name="T21" fmla="*/ 91 h 100"/>
                <a:gd name="T22" fmla="*/ 128 w 152"/>
                <a:gd name="T23" fmla="*/ 40 h 100"/>
                <a:gd name="T24" fmla="*/ 124 w 152"/>
                <a:gd name="T25" fmla="*/ 36 h 100"/>
                <a:gd name="T26" fmla="*/ 119 w 152"/>
                <a:gd name="T27" fmla="*/ 40 h 100"/>
                <a:gd name="T28" fmla="*/ 119 w 152"/>
                <a:gd name="T29" fmla="*/ 91 h 100"/>
                <a:gd name="T30" fmla="*/ 104 w 152"/>
                <a:gd name="T31" fmla="*/ 91 h 100"/>
                <a:gd name="T32" fmla="*/ 104 w 152"/>
                <a:gd name="T33" fmla="*/ 72 h 100"/>
                <a:gd name="T34" fmla="*/ 100 w 152"/>
                <a:gd name="T35" fmla="*/ 68 h 100"/>
                <a:gd name="T36" fmla="*/ 96 w 152"/>
                <a:gd name="T37" fmla="*/ 72 h 100"/>
                <a:gd name="T38" fmla="*/ 96 w 152"/>
                <a:gd name="T39" fmla="*/ 91 h 100"/>
                <a:gd name="T40" fmla="*/ 80 w 152"/>
                <a:gd name="T41" fmla="*/ 91 h 100"/>
                <a:gd name="T42" fmla="*/ 80 w 152"/>
                <a:gd name="T43" fmla="*/ 63 h 100"/>
                <a:gd name="T44" fmla="*/ 76 w 152"/>
                <a:gd name="T45" fmla="*/ 58 h 100"/>
                <a:gd name="T46" fmla="*/ 72 w 152"/>
                <a:gd name="T47" fmla="*/ 63 h 100"/>
                <a:gd name="T48" fmla="*/ 72 w 152"/>
                <a:gd name="T49" fmla="*/ 91 h 100"/>
                <a:gd name="T50" fmla="*/ 56 w 152"/>
                <a:gd name="T51" fmla="*/ 91 h 100"/>
                <a:gd name="T52" fmla="*/ 56 w 152"/>
                <a:gd name="T53" fmla="*/ 87 h 100"/>
                <a:gd name="T54" fmla="*/ 52 w 152"/>
                <a:gd name="T55" fmla="*/ 83 h 100"/>
                <a:gd name="T56" fmla="*/ 48 w 152"/>
                <a:gd name="T57" fmla="*/ 87 h 100"/>
                <a:gd name="T58" fmla="*/ 48 w 152"/>
                <a:gd name="T59" fmla="*/ 91 h 100"/>
                <a:gd name="T60" fmla="*/ 33 w 152"/>
                <a:gd name="T61" fmla="*/ 91 h 100"/>
                <a:gd name="T62" fmla="*/ 33 w 152"/>
                <a:gd name="T63" fmla="*/ 74 h 100"/>
                <a:gd name="T64" fmla="*/ 28 w 152"/>
                <a:gd name="T65" fmla="*/ 70 h 100"/>
                <a:gd name="T66" fmla="*/ 24 w 152"/>
                <a:gd name="T67" fmla="*/ 74 h 100"/>
                <a:gd name="T68" fmla="*/ 24 w 152"/>
                <a:gd name="T69" fmla="*/ 91 h 100"/>
                <a:gd name="T70" fmla="*/ 9 w 152"/>
                <a:gd name="T71" fmla="*/ 91 h 100"/>
                <a:gd name="T72" fmla="*/ 9 w 152"/>
                <a:gd name="T73" fmla="*/ 8 h 100"/>
                <a:gd name="T74" fmla="*/ 143 w 152"/>
                <a:gd name="T75" fmla="*/ 8 h 100"/>
                <a:gd name="T76" fmla="*/ 143 w 152"/>
                <a:gd name="T77" fmla="*/ 91 h 100"/>
                <a:gd name="T78" fmla="*/ 143 w 152"/>
                <a:gd name="T79" fmla="*/ 91 h 100"/>
                <a:gd name="T80" fmla="*/ 143 w 152"/>
                <a:gd name="T81" fmla="*/ 9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 h="100">
                  <a:moveTo>
                    <a:pt x="147" y="0"/>
                  </a:moveTo>
                  <a:cubicBezTo>
                    <a:pt x="4" y="0"/>
                    <a:pt x="4" y="0"/>
                    <a:pt x="4" y="0"/>
                  </a:cubicBezTo>
                  <a:cubicBezTo>
                    <a:pt x="2" y="0"/>
                    <a:pt x="0" y="2"/>
                    <a:pt x="0" y="4"/>
                  </a:cubicBezTo>
                  <a:cubicBezTo>
                    <a:pt x="0" y="95"/>
                    <a:pt x="0" y="95"/>
                    <a:pt x="0" y="95"/>
                  </a:cubicBezTo>
                  <a:cubicBezTo>
                    <a:pt x="0" y="98"/>
                    <a:pt x="2" y="100"/>
                    <a:pt x="4" y="100"/>
                  </a:cubicBezTo>
                  <a:cubicBezTo>
                    <a:pt x="147" y="100"/>
                    <a:pt x="147" y="100"/>
                    <a:pt x="147" y="100"/>
                  </a:cubicBezTo>
                  <a:cubicBezTo>
                    <a:pt x="150" y="100"/>
                    <a:pt x="152" y="98"/>
                    <a:pt x="152" y="95"/>
                  </a:cubicBezTo>
                  <a:cubicBezTo>
                    <a:pt x="152" y="4"/>
                    <a:pt x="152" y="4"/>
                    <a:pt x="152" y="4"/>
                  </a:cubicBezTo>
                  <a:cubicBezTo>
                    <a:pt x="152" y="2"/>
                    <a:pt x="150" y="0"/>
                    <a:pt x="147" y="0"/>
                  </a:cubicBezTo>
                  <a:close/>
                  <a:moveTo>
                    <a:pt x="143" y="91"/>
                  </a:moveTo>
                  <a:cubicBezTo>
                    <a:pt x="128" y="91"/>
                    <a:pt x="128" y="91"/>
                    <a:pt x="128" y="91"/>
                  </a:cubicBezTo>
                  <a:cubicBezTo>
                    <a:pt x="128" y="40"/>
                    <a:pt x="128" y="40"/>
                    <a:pt x="128" y="40"/>
                  </a:cubicBezTo>
                  <a:cubicBezTo>
                    <a:pt x="128" y="38"/>
                    <a:pt x="126" y="36"/>
                    <a:pt x="124" y="36"/>
                  </a:cubicBezTo>
                  <a:cubicBezTo>
                    <a:pt x="121" y="36"/>
                    <a:pt x="119" y="38"/>
                    <a:pt x="119" y="40"/>
                  </a:cubicBezTo>
                  <a:cubicBezTo>
                    <a:pt x="119" y="91"/>
                    <a:pt x="119" y="91"/>
                    <a:pt x="119" y="91"/>
                  </a:cubicBezTo>
                  <a:cubicBezTo>
                    <a:pt x="104" y="91"/>
                    <a:pt x="104" y="91"/>
                    <a:pt x="104" y="91"/>
                  </a:cubicBezTo>
                  <a:cubicBezTo>
                    <a:pt x="104" y="72"/>
                    <a:pt x="104" y="72"/>
                    <a:pt x="104" y="72"/>
                  </a:cubicBezTo>
                  <a:cubicBezTo>
                    <a:pt x="104" y="70"/>
                    <a:pt x="102" y="68"/>
                    <a:pt x="100" y="68"/>
                  </a:cubicBezTo>
                  <a:cubicBezTo>
                    <a:pt x="97" y="68"/>
                    <a:pt x="96" y="70"/>
                    <a:pt x="96" y="72"/>
                  </a:cubicBezTo>
                  <a:cubicBezTo>
                    <a:pt x="96" y="91"/>
                    <a:pt x="96" y="91"/>
                    <a:pt x="96" y="91"/>
                  </a:cubicBezTo>
                  <a:cubicBezTo>
                    <a:pt x="80" y="91"/>
                    <a:pt x="80" y="91"/>
                    <a:pt x="80" y="91"/>
                  </a:cubicBezTo>
                  <a:cubicBezTo>
                    <a:pt x="80" y="63"/>
                    <a:pt x="80" y="63"/>
                    <a:pt x="80" y="63"/>
                  </a:cubicBezTo>
                  <a:cubicBezTo>
                    <a:pt x="80" y="60"/>
                    <a:pt x="78" y="58"/>
                    <a:pt x="76" y="58"/>
                  </a:cubicBezTo>
                  <a:cubicBezTo>
                    <a:pt x="74" y="58"/>
                    <a:pt x="72" y="60"/>
                    <a:pt x="72" y="63"/>
                  </a:cubicBezTo>
                  <a:cubicBezTo>
                    <a:pt x="72" y="91"/>
                    <a:pt x="72" y="91"/>
                    <a:pt x="72" y="91"/>
                  </a:cubicBezTo>
                  <a:cubicBezTo>
                    <a:pt x="56" y="91"/>
                    <a:pt x="56" y="91"/>
                    <a:pt x="56" y="91"/>
                  </a:cubicBezTo>
                  <a:cubicBezTo>
                    <a:pt x="56" y="87"/>
                    <a:pt x="56" y="87"/>
                    <a:pt x="56" y="87"/>
                  </a:cubicBezTo>
                  <a:cubicBezTo>
                    <a:pt x="56" y="85"/>
                    <a:pt x="55" y="83"/>
                    <a:pt x="52" y="83"/>
                  </a:cubicBezTo>
                  <a:cubicBezTo>
                    <a:pt x="50" y="83"/>
                    <a:pt x="48" y="85"/>
                    <a:pt x="48" y="87"/>
                  </a:cubicBezTo>
                  <a:cubicBezTo>
                    <a:pt x="48" y="91"/>
                    <a:pt x="48" y="91"/>
                    <a:pt x="48" y="91"/>
                  </a:cubicBezTo>
                  <a:cubicBezTo>
                    <a:pt x="33" y="91"/>
                    <a:pt x="33" y="91"/>
                    <a:pt x="33" y="91"/>
                  </a:cubicBezTo>
                  <a:cubicBezTo>
                    <a:pt x="33" y="74"/>
                    <a:pt x="33" y="74"/>
                    <a:pt x="33" y="74"/>
                  </a:cubicBezTo>
                  <a:cubicBezTo>
                    <a:pt x="33" y="72"/>
                    <a:pt x="31" y="70"/>
                    <a:pt x="28" y="70"/>
                  </a:cubicBezTo>
                  <a:cubicBezTo>
                    <a:pt x="26" y="70"/>
                    <a:pt x="24" y="72"/>
                    <a:pt x="24" y="74"/>
                  </a:cubicBezTo>
                  <a:cubicBezTo>
                    <a:pt x="24" y="91"/>
                    <a:pt x="24" y="91"/>
                    <a:pt x="24" y="91"/>
                  </a:cubicBezTo>
                  <a:cubicBezTo>
                    <a:pt x="9" y="91"/>
                    <a:pt x="9" y="91"/>
                    <a:pt x="9" y="91"/>
                  </a:cubicBezTo>
                  <a:cubicBezTo>
                    <a:pt x="9" y="8"/>
                    <a:pt x="9" y="8"/>
                    <a:pt x="9" y="8"/>
                  </a:cubicBezTo>
                  <a:cubicBezTo>
                    <a:pt x="143" y="8"/>
                    <a:pt x="143" y="8"/>
                    <a:pt x="143" y="8"/>
                  </a:cubicBezTo>
                  <a:lnTo>
                    <a:pt x="143" y="91"/>
                  </a:lnTo>
                  <a:close/>
                  <a:moveTo>
                    <a:pt x="143" y="91"/>
                  </a:moveTo>
                  <a:cubicBezTo>
                    <a:pt x="143" y="91"/>
                    <a:pt x="143" y="91"/>
                    <a:pt x="143" y="91"/>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PingFang SC" panose="020B0400000000000000" pitchFamily="34" charset="-122"/>
                <a:ea typeface="PingFang SC" panose="020B0400000000000000" pitchFamily="34" charset="-122"/>
              </a:endParaRPr>
            </a:p>
          </p:txBody>
        </p:sp>
        <p:sp>
          <p:nvSpPr>
            <p:cNvPr id="27" name="Freeform 21"/>
            <p:cNvSpPr>
              <a:spLocks noEditPoints="1"/>
            </p:cNvSpPr>
            <p:nvPr/>
          </p:nvSpPr>
          <p:spPr bwMode="auto">
            <a:xfrm>
              <a:off x="4884403" y="3246879"/>
              <a:ext cx="20231" cy="23812"/>
            </a:xfrm>
            <a:custGeom>
              <a:avLst/>
              <a:gdLst>
                <a:gd name="T0" fmla="*/ 8 w 8"/>
                <a:gd name="T1" fmla="*/ 4 h 9"/>
                <a:gd name="T2" fmla="*/ 4 w 8"/>
                <a:gd name="T3" fmla="*/ 9 h 9"/>
                <a:gd name="T4" fmla="*/ 0 w 8"/>
                <a:gd name="T5" fmla="*/ 4 h 9"/>
                <a:gd name="T6" fmla="*/ 4 w 8"/>
                <a:gd name="T7" fmla="*/ 0 h 9"/>
                <a:gd name="T8" fmla="*/ 8 w 8"/>
                <a:gd name="T9" fmla="*/ 4 h 9"/>
                <a:gd name="T10" fmla="*/ 8 w 8"/>
                <a:gd name="T11" fmla="*/ 4 h 9"/>
                <a:gd name="T12" fmla="*/ 8 w 8"/>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8" y="4"/>
                  </a:moveTo>
                  <a:cubicBezTo>
                    <a:pt x="8" y="7"/>
                    <a:pt x="7" y="9"/>
                    <a:pt x="4" y="9"/>
                  </a:cubicBezTo>
                  <a:cubicBezTo>
                    <a:pt x="2" y="9"/>
                    <a:pt x="0" y="7"/>
                    <a:pt x="0" y="4"/>
                  </a:cubicBezTo>
                  <a:cubicBezTo>
                    <a:pt x="0" y="2"/>
                    <a:pt x="2" y="0"/>
                    <a:pt x="4" y="0"/>
                  </a:cubicBezTo>
                  <a:cubicBezTo>
                    <a:pt x="7" y="0"/>
                    <a:pt x="8" y="2"/>
                    <a:pt x="8" y="4"/>
                  </a:cubicBezTo>
                  <a:close/>
                  <a:moveTo>
                    <a:pt x="8" y="4"/>
                  </a:moveTo>
                  <a:cubicBezTo>
                    <a:pt x="8" y="4"/>
                    <a:pt x="8" y="4"/>
                    <a:pt x="8" y="4"/>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PingFang SC" panose="020B0400000000000000" pitchFamily="34" charset="-122"/>
                <a:ea typeface="PingFang SC" panose="020B0400000000000000" pitchFamily="34" charset="-122"/>
              </a:endParaRPr>
            </a:p>
          </p:txBody>
        </p:sp>
      </p:grpSp>
      <p:sp>
        <p:nvSpPr>
          <p:cNvPr id="47" name="Freeform 5"/>
          <p:cNvSpPr/>
          <p:nvPr/>
        </p:nvSpPr>
        <p:spPr bwMode="auto">
          <a:xfrm>
            <a:off x="7451" y="5415562"/>
            <a:ext cx="1771761" cy="1448099"/>
          </a:xfrm>
          <a:custGeom>
            <a:avLst/>
            <a:gdLst>
              <a:gd name="T0" fmla="*/ 986 w 2279"/>
              <a:gd name="T1" fmla="*/ 83 h 1865"/>
              <a:gd name="T2" fmla="*/ 825 w 2279"/>
              <a:gd name="T3" fmla="*/ 0 h 1865"/>
              <a:gd name="T4" fmla="*/ 824 w 2279"/>
              <a:gd name="T5" fmla="*/ 0 h 1865"/>
              <a:gd name="T6" fmla="*/ 663 w 2279"/>
              <a:gd name="T7" fmla="*/ 82 h 1865"/>
              <a:gd name="T8" fmla="*/ 0 w 2279"/>
              <a:gd name="T9" fmla="*/ 987 h 1865"/>
              <a:gd name="T10" fmla="*/ 0 w 2279"/>
              <a:gd name="T11" fmla="*/ 1664 h 1865"/>
              <a:gd name="T12" fmla="*/ 823 w 2279"/>
              <a:gd name="T13" fmla="*/ 540 h 1865"/>
              <a:gd name="T14" fmla="*/ 1785 w 2279"/>
              <a:gd name="T15" fmla="*/ 1865 h 1865"/>
              <a:gd name="T16" fmla="*/ 2279 w 2279"/>
              <a:gd name="T17" fmla="*/ 1865 h 1865"/>
              <a:gd name="T18" fmla="*/ 986 w 2279"/>
              <a:gd name="T19" fmla="*/ 83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9" h="1865">
                <a:moveTo>
                  <a:pt x="986" y="83"/>
                </a:moveTo>
                <a:cubicBezTo>
                  <a:pt x="949" y="31"/>
                  <a:pt x="889" y="0"/>
                  <a:pt x="825" y="0"/>
                </a:cubicBezTo>
                <a:cubicBezTo>
                  <a:pt x="825" y="0"/>
                  <a:pt x="824" y="0"/>
                  <a:pt x="824" y="0"/>
                </a:cubicBezTo>
                <a:cubicBezTo>
                  <a:pt x="760" y="0"/>
                  <a:pt x="701" y="31"/>
                  <a:pt x="663" y="82"/>
                </a:cubicBezTo>
                <a:cubicBezTo>
                  <a:pt x="0" y="987"/>
                  <a:pt x="0" y="987"/>
                  <a:pt x="0" y="987"/>
                </a:cubicBezTo>
                <a:cubicBezTo>
                  <a:pt x="0" y="1664"/>
                  <a:pt x="0" y="1664"/>
                  <a:pt x="0" y="1664"/>
                </a:cubicBezTo>
                <a:cubicBezTo>
                  <a:pt x="823" y="540"/>
                  <a:pt x="823" y="540"/>
                  <a:pt x="823" y="540"/>
                </a:cubicBezTo>
                <a:cubicBezTo>
                  <a:pt x="1785" y="1865"/>
                  <a:pt x="1785" y="1865"/>
                  <a:pt x="1785" y="1865"/>
                </a:cubicBezTo>
                <a:cubicBezTo>
                  <a:pt x="2279" y="1865"/>
                  <a:pt x="2279" y="1865"/>
                  <a:pt x="2279" y="1865"/>
                </a:cubicBezTo>
                <a:lnTo>
                  <a:pt x="986" y="83"/>
                </a:lnTo>
                <a:close/>
              </a:path>
            </a:pathLst>
          </a:custGeom>
          <a:gradFill>
            <a:gsLst>
              <a:gs pos="0">
                <a:schemeClr val="accent1"/>
              </a:gs>
              <a:gs pos="74000">
                <a:schemeClr val="accent2"/>
              </a:gs>
              <a:gs pos="100000">
                <a:schemeClr val="accent3"/>
              </a:gs>
            </a:gsLst>
            <a:lin ang="11400000" scaled="0"/>
          </a:gradFill>
          <a:ln>
            <a:noFill/>
          </a:ln>
        </p:spPr>
        <p:txBody>
          <a:bodyPr vert="horz" wrap="square" lIns="91440" tIns="45720" rIns="91440" bIns="45720" numCol="1" anchor="t" anchorCtr="0" compatLnSpc="1"/>
          <a:lstStyle/>
          <a:p>
            <a:endParaRPr lang="en-US">
              <a:latin typeface="PingFang SC" panose="020B0400000000000000" pitchFamily="34" charset="-122"/>
              <a:ea typeface="PingFang SC" panose="020B0400000000000000" pitchFamily="34" charset="-122"/>
            </a:endParaRPr>
          </a:p>
        </p:txBody>
      </p:sp>
      <p:grpSp>
        <p:nvGrpSpPr>
          <p:cNvPr id="49" name="Group 101"/>
          <p:cNvGrpSpPr/>
          <p:nvPr/>
        </p:nvGrpSpPr>
        <p:grpSpPr>
          <a:xfrm>
            <a:off x="5539715" y="5924193"/>
            <a:ext cx="818657" cy="100142"/>
            <a:chOff x="-1587" y="4763"/>
            <a:chExt cx="300037" cy="42862"/>
          </a:xfrm>
          <a:solidFill>
            <a:schemeClr val="accent1"/>
          </a:solidFill>
        </p:grpSpPr>
        <p:sp>
          <p:nvSpPr>
            <p:cNvPr id="50" name="Oval 13"/>
            <p:cNvSpPr>
              <a:spLocks noChangeArrowheads="1"/>
            </p:cNvSpPr>
            <p:nvPr/>
          </p:nvSpPr>
          <p:spPr bwMode="auto">
            <a:xfrm>
              <a:off x="-1587" y="4763"/>
              <a:ext cx="36512" cy="428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PingFang SC" panose="020B0400000000000000" pitchFamily="34" charset="-122"/>
                <a:ea typeface="PingFang SC" panose="020B0400000000000000" pitchFamily="34" charset="-122"/>
              </a:endParaRPr>
            </a:p>
          </p:txBody>
        </p:sp>
        <p:sp>
          <p:nvSpPr>
            <p:cNvPr id="51" name="Oval 14"/>
            <p:cNvSpPr>
              <a:spLocks noChangeArrowheads="1"/>
            </p:cNvSpPr>
            <p:nvPr/>
          </p:nvSpPr>
          <p:spPr bwMode="auto">
            <a:xfrm>
              <a:off x="85725" y="4763"/>
              <a:ext cx="36512" cy="428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PingFang SC" panose="020B0400000000000000" pitchFamily="34" charset="-122"/>
                <a:ea typeface="PingFang SC" panose="020B0400000000000000" pitchFamily="34" charset="-122"/>
              </a:endParaRPr>
            </a:p>
          </p:txBody>
        </p:sp>
        <p:sp>
          <p:nvSpPr>
            <p:cNvPr id="52" name="Oval 15"/>
            <p:cNvSpPr>
              <a:spLocks noChangeArrowheads="1"/>
            </p:cNvSpPr>
            <p:nvPr/>
          </p:nvSpPr>
          <p:spPr bwMode="auto">
            <a:xfrm>
              <a:off x="171450" y="4763"/>
              <a:ext cx="36512" cy="428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PingFang SC" panose="020B0400000000000000" pitchFamily="34" charset="-122"/>
                <a:ea typeface="PingFang SC" panose="020B0400000000000000" pitchFamily="34" charset="-122"/>
              </a:endParaRPr>
            </a:p>
          </p:txBody>
        </p:sp>
        <p:sp>
          <p:nvSpPr>
            <p:cNvPr id="53" name="Oval 16"/>
            <p:cNvSpPr>
              <a:spLocks noChangeArrowheads="1"/>
            </p:cNvSpPr>
            <p:nvPr/>
          </p:nvSpPr>
          <p:spPr bwMode="auto">
            <a:xfrm>
              <a:off x="261938" y="4763"/>
              <a:ext cx="36512" cy="428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PingFang SC" panose="020B0400000000000000" pitchFamily="34" charset="-122"/>
                <a:ea typeface="PingFang SC" panose="020B0400000000000000" pitchFamily="34" charset="-122"/>
              </a:endParaRPr>
            </a:p>
          </p:txBody>
        </p:sp>
      </p:grpSp>
      <p:grpSp>
        <p:nvGrpSpPr>
          <p:cNvPr id="62" name="Group 8"/>
          <p:cNvGrpSpPr/>
          <p:nvPr/>
        </p:nvGrpSpPr>
        <p:grpSpPr>
          <a:xfrm>
            <a:off x="0" y="594791"/>
            <a:ext cx="12192000" cy="6263209"/>
            <a:chOff x="0" y="594791"/>
            <a:chExt cx="12192000" cy="6263209"/>
          </a:xfrm>
        </p:grpSpPr>
        <p:sp>
          <p:nvSpPr>
            <p:cNvPr id="64" name="Rectangle 10"/>
            <p:cNvSpPr/>
            <p:nvPr/>
          </p:nvSpPr>
          <p:spPr>
            <a:xfrm>
              <a:off x="1181804" y="594791"/>
              <a:ext cx="184731" cy="369332"/>
            </a:xfrm>
            <a:prstGeom prst="rect">
              <a:avLst/>
            </a:prstGeom>
          </p:spPr>
          <p:txBody>
            <a:bodyPr wrap="none">
              <a:spAutoFit/>
            </a:bodyPr>
            <a:lstStyle/>
            <a:p>
              <a:endParaRPr lang="en-US" altLang="zh-CN" spc="600" dirty="0">
                <a:solidFill>
                  <a:schemeClr val="tx1">
                    <a:lumMod val="75000"/>
                    <a:lumOff val="25000"/>
                  </a:schemeClr>
                </a:solidFill>
                <a:latin typeface="PingFang SC" panose="020B0400000000000000" pitchFamily="34" charset="-122"/>
                <a:ea typeface="PingFang SC" panose="020B0400000000000000" pitchFamily="34" charset="-122"/>
                <a:sym typeface="思源黑体" panose="020B0500000000000000" pitchFamily="34" charset="-122"/>
              </a:endParaRPr>
            </a:p>
          </p:txBody>
        </p:sp>
        <p:sp>
          <p:nvSpPr>
            <p:cNvPr id="65" name="Rectangle 6"/>
            <p:cNvSpPr/>
            <p:nvPr/>
          </p:nvSpPr>
          <p:spPr>
            <a:xfrm>
              <a:off x="0" y="6525480"/>
              <a:ext cx="12192000" cy="332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PingFang SC" panose="020B0400000000000000" pitchFamily="34" charset="-122"/>
                <a:ea typeface="PingFang SC" panose="020B0400000000000000" pitchFamily="34" charset="-122"/>
                <a:sym typeface="思源黑体" panose="020B0500000000000000" pitchFamily="34" charset="-122"/>
              </a:endParaRPr>
            </a:p>
          </p:txBody>
        </p:sp>
      </p:grpSp>
      <p:sp>
        <p:nvSpPr>
          <p:cNvPr id="29" name="Rectangle 30"/>
          <p:cNvSpPr/>
          <p:nvPr/>
        </p:nvSpPr>
        <p:spPr>
          <a:xfrm>
            <a:off x="1096414" y="811994"/>
            <a:ext cx="4828491" cy="5835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200" b="1" dirty="0">
                <a:solidFill>
                  <a:schemeClr val="tx1">
                    <a:lumMod val="75000"/>
                    <a:lumOff val="25000"/>
                  </a:schemeClr>
                </a:solidFill>
                <a:latin typeface="PingFang SC" panose="020B0400000000000000" pitchFamily="34" charset="-122"/>
                <a:ea typeface="PingFang SC" panose="020B0400000000000000" pitchFamily="34" charset="-122"/>
                <a:cs typeface="Open Sans" panose="020B0606030504020204" pitchFamily="34" charset="0"/>
                <a:sym typeface="+mn-ea"/>
              </a:rPr>
              <a:t>企业参展</a:t>
            </a:r>
            <a:r>
              <a:rPr lang="en-US" altLang="zh-CN" sz="3200" b="1" dirty="0">
                <a:solidFill>
                  <a:schemeClr val="tx1">
                    <a:lumMod val="75000"/>
                    <a:lumOff val="25000"/>
                  </a:schemeClr>
                </a:solidFill>
                <a:latin typeface="PingFang SC" panose="020B0400000000000000" pitchFamily="34" charset="-122"/>
                <a:ea typeface="PingFang SC" panose="020B0400000000000000" pitchFamily="34" charset="-122"/>
                <a:cs typeface="Open Sans" panose="020B0606030504020204" pitchFamily="34" charset="0"/>
                <a:sym typeface="+mn-ea"/>
              </a:rPr>
              <a:t>+</a:t>
            </a:r>
            <a:r>
              <a:rPr lang="zh-CN" altLang="en-US" sz="3200" b="1" dirty="0">
                <a:solidFill>
                  <a:schemeClr val="tx1">
                    <a:lumMod val="75000"/>
                    <a:lumOff val="25000"/>
                  </a:schemeClr>
                </a:solidFill>
                <a:latin typeface="PingFang SC" panose="020B0400000000000000" pitchFamily="34" charset="-122"/>
                <a:ea typeface="PingFang SC" panose="020B0400000000000000" pitchFamily="34" charset="-122"/>
                <a:cs typeface="Open Sans" panose="020B0606030504020204" pitchFamily="34" charset="0"/>
                <a:sym typeface="+mn-ea"/>
              </a:rPr>
              <a:t>平台</a:t>
            </a:r>
            <a:r>
              <a:rPr lang="zh-CN" altLang="en-US" sz="3200" b="1" dirty="0">
                <a:solidFill>
                  <a:schemeClr val="tx1">
                    <a:lumMod val="75000"/>
                    <a:lumOff val="25000"/>
                  </a:schemeClr>
                </a:solidFill>
                <a:latin typeface="PingFang SC" panose="020B0400000000000000" pitchFamily="34" charset="-122"/>
                <a:ea typeface="PingFang SC" panose="020B0400000000000000" pitchFamily="34" charset="-122"/>
                <a:cs typeface="Open Sans" panose="020B0606030504020204" pitchFamily="34" charset="0"/>
                <a:sym typeface="+mn-ea"/>
              </a:rPr>
              <a:t>搭建</a:t>
            </a:r>
            <a:endParaRPr lang="zh-CN" altLang="en-US" sz="3200" b="1" noProof="0" dirty="0">
              <a:ln>
                <a:noFill/>
              </a:ln>
              <a:solidFill>
                <a:schemeClr val="tx1">
                  <a:lumMod val="75000"/>
                  <a:lumOff val="25000"/>
                </a:schemeClr>
              </a:solidFill>
              <a:effectLst/>
              <a:uLnTx/>
              <a:uFillTx/>
              <a:latin typeface="PingFang SC" panose="020B0400000000000000" pitchFamily="34" charset="-122"/>
              <a:ea typeface="PingFang SC" panose="020B0400000000000000" pitchFamily="34" charset="-122"/>
              <a:cs typeface="Open Sans" panose="020B0606030504020204" pitchFamily="34" charset="0"/>
              <a:sym typeface="+mn-ea"/>
            </a:endParaRPr>
          </a:p>
        </p:txBody>
      </p:sp>
      <p:sp>
        <p:nvSpPr>
          <p:cNvPr id="30" name="文本框 29"/>
          <p:cNvSpPr txBox="1"/>
          <p:nvPr/>
        </p:nvSpPr>
        <p:spPr>
          <a:xfrm>
            <a:off x="4382229" y="1681842"/>
            <a:ext cx="3377848" cy="523220"/>
          </a:xfrm>
          <a:prstGeom prst="rect">
            <a:avLst/>
          </a:prstGeom>
          <a:noFill/>
        </p:spPr>
        <p:txBody>
          <a:bodyPr wrap="none" rtlCol="0">
            <a:spAutoFit/>
          </a:bodyPr>
          <a:lstStyle/>
          <a:p>
            <a:r>
              <a:rPr kumimoji="1" lang="zh-CN" altLang="en-US" sz="2800" dirty="0">
                <a:solidFill>
                  <a:srgbClr val="FF0000"/>
                </a:solidFill>
                <a:latin typeface="PingFang SC" panose="020B0400000000000000" pitchFamily="34" charset="-122"/>
                <a:ea typeface="PingFang SC" panose="020B0400000000000000" pitchFamily="34" charset="-122"/>
              </a:rPr>
              <a:t>费用：</a:t>
            </a:r>
            <a:r>
              <a:rPr kumimoji="1" lang="en-US" altLang="zh-CN" sz="2800" dirty="0">
                <a:solidFill>
                  <a:srgbClr val="FF0000"/>
                </a:solidFill>
                <a:latin typeface="PingFang SC" panose="020B0400000000000000" pitchFamily="34" charset="-122"/>
                <a:ea typeface="PingFang SC" panose="020B0400000000000000" pitchFamily="34" charset="-122"/>
              </a:rPr>
              <a:t>150,000RMB</a:t>
            </a:r>
            <a:endParaRPr kumimoji="1" lang="zh-CN" altLang="en-US" sz="2800" dirty="0">
              <a:solidFill>
                <a:srgbClr val="FF0000"/>
              </a:solidFill>
              <a:latin typeface="PingFang SC" panose="020B0400000000000000" pitchFamily="34" charset="-122"/>
              <a:ea typeface="PingFang SC" panose="020B0400000000000000" pitchFamily="34" charset="-122"/>
            </a:endParaRPr>
          </a:p>
        </p:txBody>
      </p:sp>
      <p:sp>
        <p:nvSpPr>
          <p:cNvPr id="31" name="文本框 30"/>
          <p:cNvSpPr txBox="1"/>
          <p:nvPr/>
        </p:nvSpPr>
        <p:spPr>
          <a:xfrm>
            <a:off x="4235272" y="2419520"/>
            <a:ext cx="3624710" cy="461665"/>
          </a:xfrm>
          <a:prstGeom prst="rect">
            <a:avLst/>
          </a:prstGeom>
          <a:noFill/>
        </p:spPr>
        <p:txBody>
          <a:bodyPr wrap="none" rtlCol="0">
            <a:spAutoFit/>
          </a:bodyPr>
          <a:lstStyle/>
          <a:p>
            <a:pPr marL="342900" indent="-342900">
              <a:buFont typeface="Wingdings" panose="05000000000000000000" pitchFamily="2" charset="2"/>
              <a:buChar char="ü"/>
            </a:pPr>
            <a:r>
              <a:rPr lang="zh-CN" altLang="zh-CN" sz="2400" dirty="0">
                <a:latin typeface="PingFang SC" panose="020B0400000000000000" pitchFamily="34" charset="-122"/>
                <a:ea typeface="PingFang SC" panose="020B0400000000000000" pitchFamily="34" charset="-122"/>
              </a:rPr>
              <a:t>提供</a:t>
            </a:r>
            <a:r>
              <a:rPr lang="en-US" altLang="zh-CN" sz="2400" dirty="0">
                <a:latin typeface="PingFang SC" panose="020B0400000000000000" pitchFamily="34" charset="-122"/>
                <a:ea typeface="PingFang SC" panose="020B0400000000000000" pitchFamily="34" charset="-122"/>
              </a:rPr>
              <a:t>7</a:t>
            </a:r>
            <a:r>
              <a:rPr lang="zh-CN" altLang="zh-CN" sz="2400" dirty="0">
                <a:latin typeface="PingFang SC" panose="020B0400000000000000" pitchFamily="34" charset="-122"/>
                <a:ea typeface="PingFang SC" panose="020B0400000000000000" pitchFamily="34" charset="-122"/>
              </a:rPr>
              <a:t>大功能云展位</a:t>
            </a:r>
            <a:r>
              <a:rPr lang="en-US" altLang="zh-CN" sz="2400" dirty="0">
                <a:latin typeface="PingFang SC" panose="020B0400000000000000" pitchFamily="34" charset="-122"/>
                <a:ea typeface="PingFang SC" panose="020B0400000000000000" pitchFamily="34" charset="-122"/>
              </a:rPr>
              <a:t>1</a:t>
            </a:r>
            <a:r>
              <a:rPr lang="zh-CN" altLang="zh-CN" sz="2400" dirty="0">
                <a:latin typeface="PingFang SC" panose="020B0400000000000000" pitchFamily="34" charset="-122"/>
                <a:ea typeface="PingFang SC" panose="020B0400000000000000" pitchFamily="34" charset="-122"/>
              </a:rPr>
              <a:t>个</a:t>
            </a:r>
            <a:endParaRPr lang="zh-CN" altLang="zh-CN" sz="2400" dirty="0">
              <a:latin typeface="PingFang SC" panose="020B0400000000000000" pitchFamily="34" charset="-122"/>
              <a:ea typeface="PingFang SC" panose="020B0400000000000000" pitchFamily="34" charset="-122"/>
            </a:endParaRPr>
          </a:p>
        </p:txBody>
      </p:sp>
      <p:sp>
        <p:nvSpPr>
          <p:cNvPr id="33" name="文本框 32"/>
          <p:cNvSpPr txBox="1"/>
          <p:nvPr/>
        </p:nvSpPr>
        <p:spPr>
          <a:xfrm>
            <a:off x="4325583" y="3110461"/>
            <a:ext cx="2993127" cy="461665"/>
          </a:xfrm>
          <a:prstGeom prst="rect">
            <a:avLst/>
          </a:prstGeom>
          <a:noFill/>
        </p:spPr>
        <p:txBody>
          <a:bodyPr wrap="none" rtlCol="0">
            <a:spAutoFit/>
          </a:bodyPr>
          <a:lstStyle/>
          <a:p>
            <a:pPr marL="342900" indent="-342900">
              <a:buFont typeface="Wingdings" panose="05000000000000000000" pitchFamily="2" charset="2"/>
              <a:buChar char="ü"/>
            </a:pPr>
            <a:r>
              <a:rPr lang="zh-CN" altLang="zh-CN" sz="2400" dirty="0">
                <a:latin typeface="PingFang SC" panose="020B0400000000000000" pitchFamily="34" charset="-122"/>
                <a:ea typeface="PingFang SC" panose="020B0400000000000000" pitchFamily="34" charset="-122"/>
              </a:rPr>
              <a:t>免费开通特色商城</a:t>
            </a:r>
            <a:endParaRPr kumimoji="1" lang="zh-CN" altLang="en-US" sz="2400" dirty="0">
              <a:latin typeface="PingFang SC" panose="020B0400000000000000" pitchFamily="34" charset="-122"/>
              <a:ea typeface="PingFang SC" panose="020B0400000000000000" pitchFamily="34" charset="-122"/>
            </a:endParaRPr>
          </a:p>
        </p:txBody>
      </p:sp>
      <p:sp>
        <p:nvSpPr>
          <p:cNvPr id="38" name="文本框 37"/>
          <p:cNvSpPr txBox="1"/>
          <p:nvPr/>
        </p:nvSpPr>
        <p:spPr>
          <a:xfrm>
            <a:off x="4325549" y="3729284"/>
            <a:ext cx="3273778" cy="460375"/>
          </a:xfrm>
          <a:prstGeom prst="rect">
            <a:avLst/>
          </a:prstGeom>
          <a:noFill/>
        </p:spPr>
        <p:txBody>
          <a:bodyPr wrap="square" rtlCol="0">
            <a:spAutoFit/>
          </a:bodyPr>
          <a:lstStyle/>
          <a:p>
            <a:pPr marL="342900" indent="-342900">
              <a:buFont typeface="Wingdings" panose="05000000000000000000" pitchFamily="2" charset="2"/>
              <a:buChar char="ü"/>
            </a:pPr>
            <a:r>
              <a:rPr lang="zh-CN" altLang="en-US" sz="2400" dirty="0">
                <a:latin typeface="PingFang SC" panose="020B0400000000000000" pitchFamily="34" charset="-122"/>
                <a:ea typeface="PingFang SC" panose="020B0400000000000000" pitchFamily="34" charset="-122"/>
              </a:rPr>
              <a:t>新</a:t>
            </a:r>
            <a:r>
              <a:rPr lang="zh-CN" altLang="en-US" sz="2400" dirty="0" smtClean="0">
                <a:latin typeface="PingFang SC" panose="020B0400000000000000" pitchFamily="34" charset="-122"/>
                <a:ea typeface="PingFang SC" panose="020B0400000000000000" pitchFamily="34" charset="-122"/>
              </a:rPr>
              <a:t>媒体平台搭建</a:t>
            </a:r>
            <a:r>
              <a:rPr lang="zh-CN" altLang="en-US" sz="2400" dirty="0">
                <a:latin typeface="PingFang SC" panose="020B0400000000000000" pitchFamily="34" charset="-122"/>
                <a:ea typeface="PingFang SC" panose="020B0400000000000000" pitchFamily="34" charset="-122"/>
              </a:rPr>
              <a:t> </a:t>
            </a:r>
            <a:endParaRPr kumimoji="1" lang="zh-CN" altLang="en-US" sz="2400" dirty="0">
              <a:latin typeface="PingFang SC" panose="020B0400000000000000" pitchFamily="34" charset="-122"/>
              <a:ea typeface="PingFang SC" panose="020B0400000000000000" pitchFamily="34" charset="-122"/>
            </a:endParaRPr>
          </a:p>
        </p:txBody>
      </p:sp>
      <p:sp>
        <p:nvSpPr>
          <p:cNvPr id="39" name="文本框 38"/>
          <p:cNvSpPr txBox="1"/>
          <p:nvPr/>
        </p:nvSpPr>
        <p:spPr>
          <a:xfrm>
            <a:off x="4305272" y="4347154"/>
            <a:ext cx="4309193" cy="461665"/>
          </a:xfrm>
          <a:prstGeom prst="rect">
            <a:avLst/>
          </a:prstGeom>
          <a:noFill/>
        </p:spPr>
        <p:txBody>
          <a:bodyPr wrap="none" rtlCol="0">
            <a:spAutoFit/>
          </a:bodyPr>
          <a:lstStyle/>
          <a:p>
            <a:pPr marL="342900" indent="-342900">
              <a:buFont typeface="Wingdings" panose="05000000000000000000" pitchFamily="2" charset="2"/>
              <a:buChar char="ü"/>
            </a:pPr>
            <a:r>
              <a:rPr lang="zh-CN" altLang="en-US" sz="2400" dirty="0">
                <a:latin typeface="PingFang SC" panose="020B0400000000000000" pitchFamily="34" charset="-122"/>
                <a:ea typeface="PingFang SC" panose="020B0400000000000000" pitchFamily="34" charset="-122"/>
              </a:rPr>
              <a:t>受邀参加重点活动发言一次 </a:t>
            </a:r>
            <a:endParaRPr kumimoji="1" lang="zh-CN" altLang="en-US" sz="2400" dirty="0">
              <a:latin typeface="PingFang SC" panose="020B0400000000000000" pitchFamily="34" charset="-122"/>
              <a:ea typeface="PingFang SC" panose="020B0400000000000000" pitchFamily="34" charset="-122"/>
            </a:endParaRPr>
          </a:p>
        </p:txBody>
      </p:sp>
      <p:pic>
        <p:nvPicPr>
          <p:cNvPr id="3" name="图片 2" descr="食安AI"/>
          <p:cNvPicPr>
            <a:picLocks noChangeAspect="1"/>
          </p:cNvPicPr>
          <p:nvPr/>
        </p:nvPicPr>
        <p:blipFill>
          <a:blip r:embed="rId1" cstate="print"/>
          <a:stretch>
            <a:fillRect/>
          </a:stretch>
        </p:blipFill>
        <p:spPr>
          <a:xfrm>
            <a:off x="11096625" y="5424805"/>
            <a:ext cx="1095375" cy="110045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reeform 5"/>
          <p:cNvSpPr/>
          <p:nvPr/>
        </p:nvSpPr>
        <p:spPr bwMode="auto">
          <a:xfrm>
            <a:off x="7451" y="5415562"/>
            <a:ext cx="1771761" cy="1448099"/>
          </a:xfrm>
          <a:custGeom>
            <a:avLst/>
            <a:gdLst>
              <a:gd name="T0" fmla="*/ 986 w 2279"/>
              <a:gd name="T1" fmla="*/ 83 h 1865"/>
              <a:gd name="T2" fmla="*/ 825 w 2279"/>
              <a:gd name="T3" fmla="*/ 0 h 1865"/>
              <a:gd name="T4" fmla="*/ 824 w 2279"/>
              <a:gd name="T5" fmla="*/ 0 h 1865"/>
              <a:gd name="T6" fmla="*/ 663 w 2279"/>
              <a:gd name="T7" fmla="*/ 82 h 1865"/>
              <a:gd name="T8" fmla="*/ 0 w 2279"/>
              <a:gd name="T9" fmla="*/ 987 h 1865"/>
              <a:gd name="T10" fmla="*/ 0 w 2279"/>
              <a:gd name="T11" fmla="*/ 1664 h 1865"/>
              <a:gd name="T12" fmla="*/ 823 w 2279"/>
              <a:gd name="T13" fmla="*/ 540 h 1865"/>
              <a:gd name="T14" fmla="*/ 1785 w 2279"/>
              <a:gd name="T15" fmla="*/ 1865 h 1865"/>
              <a:gd name="T16" fmla="*/ 2279 w 2279"/>
              <a:gd name="T17" fmla="*/ 1865 h 1865"/>
              <a:gd name="T18" fmla="*/ 986 w 2279"/>
              <a:gd name="T19" fmla="*/ 83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9" h="1865">
                <a:moveTo>
                  <a:pt x="986" y="83"/>
                </a:moveTo>
                <a:cubicBezTo>
                  <a:pt x="949" y="31"/>
                  <a:pt x="889" y="0"/>
                  <a:pt x="825" y="0"/>
                </a:cubicBezTo>
                <a:cubicBezTo>
                  <a:pt x="825" y="0"/>
                  <a:pt x="824" y="0"/>
                  <a:pt x="824" y="0"/>
                </a:cubicBezTo>
                <a:cubicBezTo>
                  <a:pt x="760" y="0"/>
                  <a:pt x="701" y="31"/>
                  <a:pt x="663" y="82"/>
                </a:cubicBezTo>
                <a:cubicBezTo>
                  <a:pt x="0" y="987"/>
                  <a:pt x="0" y="987"/>
                  <a:pt x="0" y="987"/>
                </a:cubicBezTo>
                <a:cubicBezTo>
                  <a:pt x="0" y="1664"/>
                  <a:pt x="0" y="1664"/>
                  <a:pt x="0" y="1664"/>
                </a:cubicBezTo>
                <a:cubicBezTo>
                  <a:pt x="823" y="540"/>
                  <a:pt x="823" y="540"/>
                  <a:pt x="823" y="540"/>
                </a:cubicBezTo>
                <a:cubicBezTo>
                  <a:pt x="1785" y="1865"/>
                  <a:pt x="1785" y="1865"/>
                  <a:pt x="1785" y="1865"/>
                </a:cubicBezTo>
                <a:cubicBezTo>
                  <a:pt x="2279" y="1865"/>
                  <a:pt x="2279" y="1865"/>
                  <a:pt x="2279" y="1865"/>
                </a:cubicBezTo>
                <a:lnTo>
                  <a:pt x="986" y="83"/>
                </a:lnTo>
                <a:close/>
              </a:path>
            </a:pathLst>
          </a:custGeom>
          <a:gradFill>
            <a:gsLst>
              <a:gs pos="0">
                <a:schemeClr val="accent1"/>
              </a:gs>
              <a:gs pos="74000">
                <a:schemeClr val="accent2"/>
              </a:gs>
              <a:gs pos="100000">
                <a:schemeClr val="accent3"/>
              </a:gs>
            </a:gsLst>
            <a:lin ang="11400000" scaled="0"/>
          </a:gradFill>
          <a:ln>
            <a:noFill/>
          </a:ln>
        </p:spPr>
        <p:txBody>
          <a:bodyPr vert="horz" wrap="square" lIns="91440" tIns="45720" rIns="91440" bIns="45720" numCol="1" anchor="t" anchorCtr="0" compatLnSpc="1"/>
          <a:lstStyle/>
          <a:p>
            <a:endParaRPr lang="en-US">
              <a:latin typeface="PingFang SC" panose="020B0400000000000000" pitchFamily="34" charset="-122"/>
              <a:ea typeface="PingFang SC" panose="020B0400000000000000" pitchFamily="34" charset="-122"/>
            </a:endParaRPr>
          </a:p>
        </p:txBody>
      </p:sp>
      <p:grpSp>
        <p:nvGrpSpPr>
          <p:cNvPr id="49" name="Group 101"/>
          <p:cNvGrpSpPr/>
          <p:nvPr/>
        </p:nvGrpSpPr>
        <p:grpSpPr>
          <a:xfrm>
            <a:off x="5539715" y="5924193"/>
            <a:ext cx="818657" cy="100142"/>
            <a:chOff x="-1587" y="4763"/>
            <a:chExt cx="300037" cy="42862"/>
          </a:xfrm>
          <a:solidFill>
            <a:schemeClr val="accent1"/>
          </a:solidFill>
        </p:grpSpPr>
        <p:sp>
          <p:nvSpPr>
            <p:cNvPr id="50" name="Oval 13"/>
            <p:cNvSpPr>
              <a:spLocks noChangeArrowheads="1"/>
            </p:cNvSpPr>
            <p:nvPr/>
          </p:nvSpPr>
          <p:spPr bwMode="auto">
            <a:xfrm>
              <a:off x="-1587" y="4763"/>
              <a:ext cx="36512" cy="428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PingFang SC" panose="020B0400000000000000" pitchFamily="34" charset="-122"/>
                <a:ea typeface="PingFang SC" panose="020B0400000000000000" pitchFamily="34" charset="-122"/>
              </a:endParaRPr>
            </a:p>
          </p:txBody>
        </p:sp>
        <p:sp>
          <p:nvSpPr>
            <p:cNvPr id="51" name="Oval 14"/>
            <p:cNvSpPr>
              <a:spLocks noChangeArrowheads="1"/>
            </p:cNvSpPr>
            <p:nvPr/>
          </p:nvSpPr>
          <p:spPr bwMode="auto">
            <a:xfrm>
              <a:off x="85725" y="4763"/>
              <a:ext cx="36512" cy="428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PingFang SC" panose="020B0400000000000000" pitchFamily="34" charset="-122"/>
                <a:ea typeface="PingFang SC" panose="020B0400000000000000" pitchFamily="34" charset="-122"/>
              </a:endParaRPr>
            </a:p>
          </p:txBody>
        </p:sp>
        <p:sp>
          <p:nvSpPr>
            <p:cNvPr id="52" name="Oval 15"/>
            <p:cNvSpPr>
              <a:spLocks noChangeArrowheads="1"/>
            </p:cNvSpPr>
            <p:nvPr/>
          </p:nvSpPr>
          <p:spPr bwMode="auto">
            <a:xfrm>
              <a:off x="171450" y="4763"/>
              <a:ext cx="36512" cy="428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PingFang SC" panose="020B0400000000000000" pitchFamily="34" charset="-122"/>
                <a:ea typeface="PingFang SC" panose="020B0400000000000000" pitchFamily="34" charset="-122"/>
              </a:endParaRPr>
            </a:p>
          </p:txBody>
        </p:sp>
        <p:sp>
          <p:nvSpPr>
            <p:cNvPr id="53" name="Oval 16"/>
            <p:cNvSpPr>
              <a:spLocks noChangeArrowheads="1"/>
            </p:cNvSpPr>
            <p:nvPr/>
          </p:nvSpPr>
          <p:spPr bwMode="auto">
            <a:xfrm>
              <a:off x="261938" y="4763"/>
              <a:ext cx="36512" cy="428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PingFang SC" panose="020B0400000000000000" pitchFamily="34" charset="-122"/>
                <a:ea typeface="PingFang SC" panose="020B0400000000000000" pitchFamily="34" charset="-122"/>
              </a:endParaRPr>
            </a:p>
          </p:txBody>
        </p:sp>
      </p:grpSp>
      <p:grpSp>
        <p:nvGrpSpPr>
          <p:cNvPr id="62" name="Group 8"/>
          <p:cNvGrpSpPr/>
          <p:nvPr/>
        </p:nvGrpSpPr>
        <p:grpSpPr>
          <a:xfrm>
            <a:off x="0" y="594791"/>
            <a:ext cx="12192000" cy="6263209"/>
            <a:chOff x="0" y="594791"/>
            <a:chExt cx="12192000" cy="6263209"/>
          </a:xfrm>
        </p:grpSpPr>
        <p:sp>
          <p:nvSpPr>
            <p:cNvPr id="64" name="Rectangle 10"/>
            <p:cNvSpPr/>
            <p:nvPr/>
          </p:nvSpPr>
          <p:spPr>
            <a:xfrm>
              <a:off x="1181804" y="594791"/>
              <a:ext cx="184731" cy="369332"/>
            </a:xfrm>
            <a:prstGeom prst="rect">
              <a:avLst/>
            </a:prstGeom>
          </p:spPr>
          <p:txBody>
            <a:bodyPr wrap="none">
              <a:spAutoFit/>
            </a:bodyPr>
            <a:lstStyle/>
            <a:p>
              <a:endParaRPr lang="en-US" altLang="zh-CN" spc="600" dirty="0">
                <a:solidFill>
                  <a:schemeClr val="tx1">
                    <a:lumMod val="75000"/>
                    <a:lumOff val="25000"/>
                  </a:schemeClr>
                </a:solidFill>
                <a:latin typeface="PingFang SC" panose="020B0400000000000000" pitchFamily="34" charset="-122"/>
                <a:ea typeface="PingFang SC" panose="020B0400000000000000" pitchFamily="34" charset="-122"/>
                <a:sym typeface="思源黑体" panose="020B0500000000000000" pitchFamily="34" charset="-122"/>
              </a:endParaRPr>
            </a:p>
          </p:txBody>
        </p:sp>
        <p:sp>
          <p:nvSpPr>
            <p:cNvPr id="65" name="Rectangle 6"/>
            <p:cNvSpPr/>
            <p:nvPr/>
          </p:nvSpPr>
          <p:spPr>
            <a:xfrm>
              <a:off x="0" y="6525480"/>
              <a:ext cx="12192000" cy="332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PingFang SC" panose="020B0400000000000000" pitchFamily="34" charset="-122"/>
                <a:ea typeface="PingFang SC" panose="020B0400000000000000" pitchFamily="34" charset="-122"/>
                <a:sym typeface="思源黑体" panose="020B0500000000000000" pitchFamily="34" charset="-122"/>
              </a:endParaRPr>
            </a:p>
          </p:txBody>
        </p:sp>
      </p:grpSp>
      <p:sp>
        <p:nvSpPr>
          <p:cNvPr id="29" name="Rectangle 30"/>
          <p:cNvSpPr/>
          <p:nvPr/>
        </p:nvSpPr>
        <p:spPr>
          <a:xfrm>
            <a:off x="1096415" y="811994"/>
            <a:ext cx="2706119"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200" b="1" dirty="0">
                <a:solidFill>
                  <a:schemeClr val="tx1">
                    <a:lumMod val="75000"/>
                    <a:lumOff val="25000"/>
                  </a:schemeClr>
                </a:solidFill>
                <a:latin typeface="PingFang SC" panose="020B0400000000000000" pitchFamily="34" charset="-122"/>
                <a:ea typeface="PingFang SC" panose="020B0400000000000000" pitchFamily="34" charset="-122"/>
                <a:cs typeface="Open Sans" panose="020B0606030504020204" pitchFamily="34" charset="0"/>
                <a:sym typeface="+mn-ea"/>
              </a:rPr>
              <a:t>企业赞助</a:t>
            </a:r>
            <a:endParaRPr lang="zh-CN" altLang="en-US" sz="3200" b="1" noProof="0" dirty="0">
              <a:ln>
                <a:noFill/>
              </a:ln>
              <a:solidFill>
                <a:schemeClr val="tx1">
                  <a:lumMod val="75000"/>
                  <a:lumOff val="25000"/>
                </a:schemeClr>
              </a:solidFill>
              <a:effectLst/>
              <a:uLnTx/>
              <a:uFillTx/>
              <a:latin typeface="PingFang SC" panose="020B0400000000000000" pitchFamily="34" charset="-122"/>
              <a:ea typeface="PingFang SC" panose="020B0400000000000000" pitchFamily="34" charset="-122"/>
              <a:cs typeface="Open Sans" panose="020B0606030504020204" pitchFamily="34" charset="0"/>
              <a:sym typeface="+mn-ea"/>
            </a:endParaRPr>
          </a:p>
        </p:txBody>
      </p:sp>
      <p:grpSp>
        <p:nvGrpSpPr>
          <p:cNvPr id="28" name="Group 16"/>
          <p:cNvGrpSpPr/>
          <p:nvPr/>
        </p:nvGrpSpPr>
        <p:grpSpPr>
          <a:xfrm>
            <a:off x="442039" y="768170"/>
            <a:ext cx="739765" cy="823520"/>
            <a:chOff x="9336088" y="4610100"/>
            <a:chExt cx="460375" cy="571500"/>
          </a:xfrm>
          <a:solidFill>
            <a:schemeClr val="accent3"/>
          </a:solidFill>
        </p:grpSpPr>
        <p:sp>
          <p:nvSpPr>
            <p:cNvPr id="34" name="Freeform 24"/>
            <p:cNvSpPr>
              <a:spLocks noEditPoints="1"/>
            </p:cNvSpPr>
            <p:nvPr/>
          </p:nvSpPr>
          <p:spPr bwMode="auto">
            <a:xfrm>
              <a:off x="9336088" y="4610100"/>
              <a:ext cx="460375" cy="571500"/>
            </a:xfrm>
            <a:custGeom>
              <a:avLst/>
              <a:gdLst>
                <a:gd name="T0" fmla="*/ 109 w 176"/>
                <a:gd name="T1" fmla="*/ 17 h 217"/>
                <a:gd name="T2" fmla="*/ 67 w 176"/>
                <a:gd name="T3" fmla="*/ 17 h 217"/>
                <a:gd name="T4" fmla="*/ 0 w 176"/>
                <a:gd name="T5" fmla="*/ 28 h 217"/>
                <a:gd name="T6" fmla="*/ 12 w 176"/>
                <a:gd name="T7" fmla="*/ 160 h 217"/>
                <a:gd name="T8" fmla="*/ 47 w 176"/>
                <a:gd name="T9" fmla="*/ 211 h 217"/>
                <a:gd name="T10" fmla="*/ 51 w 176"/>
                <a:gd name="T11" fmla="*/ 217 h 217"/>
                <a:gd name="T12" fmla="*/ 73 w 176"/>
                <a:gd name="T13" fmla="*/ 160 h 217"/>
                <a:gd name="T14" fmla="*/ 121 w 176"/>
                <a:gd name="T15" fmla="*/ 214 h 217"/>
                <a:gd name="T16" fmla="*/ 126 w 176"/>
                <a:gd name="T17" fmla="*/ 217 h 217"/>
                <a:gd name="T18" fmla="*/ 111 w 176"/>
                <a:gd name="T19" fmla="*/ 160 h 217"/>
                <a:gd name="T20" fmla="*/ 176 w 176"/>
                <a:gd name="T21" fmla="*/ 149 h 217"/>
                <a:gd name="T22" fmla="*/ 164 w 176"/>
                <a:gd name="T23" fmla="*/ 17 h 217"/>
                <a:gd name="T24" fmla="*/ 100 w 176"/>
                <a:gd name="T25" fmla="*/ 17 h 217"/>
                <a:gd name="T26" fmla="*/ 88 w 176"/>
                <a:gd name="T27" fmla="*/ 8 h 217"/>
                <a:gd name="T28" fmla="*/ 164 w 176"/>
                <a:gd name="T29" fmla="*/ 152 h 217"/>
                <a:gd name="T30" fmla="*/ 153 w 176"/>
                <a:gd name="T31" fmla="*/ 91 h 217"/>
                <a:gd name="T32" fmla="*/ 145 w 176"/>
                <a:gd name="T33" fmla="*/ 91 h 217"/>
                <a:gd name="T34" fmla="*/ 132 w 176"/>
                <a:gd name="T35" fmla="*/ 152 h 217"/>
                <a:gd name="T36" fmla="*/ 128 w 176"/>
                <a:gd name="T37" fmla="*/ 100 h 217"/>
                <a:gd name="T38" fmla="*/ 123 w 176"/>
                <a:gd name="T39" fmla="*/ 152 h 217"/>
                <a:gd name="T40" fmla="*/ 111 w 176"/>
                <a:gd name="T41" fmla="*/ 118 h 217"/>
                <a:gd name="T42" fmla="*/ 103 w 176"/>
                <a:gd name="T43" fmla="*/ 118 h 217"/>
                <a:gd name="T44" fmla="*/ 92 w 176"/>
                <a:gd name="T45" fmla="*/ 152 h 217"/>
                <a:gd name="T46" fmla="*/ 88 w 176"/>
                <a:gd name="T47" fmla="*/ 103 h 217"/>
                <a:gd name="T48" fmla="*/ 84 w 176"/>
                <a:gd name="T49" fmla="*/ 152 h 217"/>
                <a:gd name="T50" fmla="*/ 71 w 176"/>
                <a:gd name="T51" fmla="*/ 128 h 217"/>
                <a:gd name="T52" fmla="*/ 63 w 176"/>
                <a:gd name="T53" fmla="*/ 128 h 217"/>
                <a:gd name="T54" fmla="*/ 53 w 176"/>
                <a:gd name="T55" fmla="*/ 152 h 217"/>
                <a:gd name="T56" fmla="*/ 49 w 176"/>
                <a:gd name="T57" fmla="*/ 126 h 217"/>
                <a:gd name="T58" fmla="*/ 45 w 176"/>
                <a:gd name="T59" fmla="*/ 152 h 217"/>
                <a:gd name="T60" fmla="*/ 33 w 176"/>
                <a:gd name="T61" fmla="*/ 135 h 217"/>
                <a:gd name="T62" fmla="*/ 25 w 176"/>
                <a:gd name="T63" fmla="*/ 135 h 217"/>
                <a:gd name="T64" fmla="*/ 12 w 176"/>
                <a:gd name="T65" fmla="*/ 152 h 217"/>
                <a:gd name="T66" fmla="*/ 9 w 176"/>
                <a:gd name="T67" fmla="*/ 28 h 217"/>
                <a:gd name="T68" fmla="*/ 164 w 176"/>
                <a:gd name="T69" fmla="*/ 25 h 217"/>
                <a:gd name="T70" fmla="*/ 167 w 176"/>
                <a:gd name="T71" fmla="*/ 149 h 217"/>
                <a:gd name="T72" fmla="*/ 167 w 176"/>
                <a:gd name="T73" fmla="*/ 14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6" h="217">
                  <a:moveTo>
                    <a:pt x="164" y="17"/>
                  </a:moveTo>
                  <a:cubicBezTo>
                    <a:pt x="109" y="17"/>
                    <a:pt x="109" y="17"/>
                    <a:pt x="109" y="17"/>
                  </a:cubicBezTo>
                  <a:cubicBezTo>
                    <a:pt x="107" y="7"/>
                    <a:pt x="98" y="0"/>
                    <a:pt x="88" y="0"/>
                  </a:cubicBezTo>
                  <a:cubicBezTo>
                    <a:pt x="78" y="0"/>
                    <a:pt x="69" y="7"/>
                    <a:pt x="67" y="17"/>
                  </a:cubicBezTo>
                  <a:cubicBezTo>
                    <a:pt x="12" y="17"/>
                    <a:pt x="12" y="17"/>
                    <a:pt x="12" y="17"/>
                  </a:cubicBezTo>
                  <a:cubicBezTo>
                    <a:pt x="5" y="17"/>
                    <a:pt x="0" y="22"/>
                    <a:pt x="0" y="28"/>
                  </a:cubicBezTo>
                  <a:cubicBezTo>
                    <a:pt x="0" y="149"/>
                    <a:pt x="0" y="149"/>
                    <a:pt x="0" y="149"/>
                  </a:cubicBezTo>
                  <a:cubicBezTo>
                    <a:pt x="0" y="155"/>
                    <a:pt x="5" y="160"/>
                    <a:pt x="12" y="160"/>
                  </a:cubicBezTo>
                  <a:cubicBezTo>
                    <a:pt x="65" y="160"/>
                    <a:pt x="65" y="160"/>
                    <a:pt x="65" y="160"/>
                  </a:cubicBezTo>
                  <a:cubicBezTo>
                    <a:pt x="47" y="211"/>
                    <a:pt x="47" y="211"/>
                    <a:pt x="47" y="211"/>
                  </a:cubicBezTo>
                  <a:cubicBezTo>
                    <a:pt x="47" y="214"/>
                    <a:pt x="48" y="216"/>
                    <a:pt x="50" y="217"/>
                  </a:cubicBezTo>
                  <a:cubicBezTo>
                    <a:pt x="50" y="217"/>
                    <a:pt x="51" y="217"/>
                    <a:pt x="51" y="217"/>
                  </a:cubicBezTo>
                  <a:cubicBezTo>
                    <a:pt x="53" y="217"/>
                    <a:pt x="55" y="216"/>
                    <a:pt x="55" y="214"/>
                  </a:cubicBezTo>
                  <a:cubicBezTo>
                    <a:pt x="73" y="160"/>
                    <a:pt x="73" y="160"/>
                    <a:pt x="73" y="160"/>
                  </a:cubicBezTo>
                  <a:cubicBezTo>
                    <a:pt x="102" y="160"/>
                    <a:pt x="102" y="160"/>
                    <a:pt x="102" y="160"/>
                  </a:cubicBezTo>
                  <a:cubicBezTo>
                    <a:pt x="121" y="214"/>
                    <a:pt x="121" y="214"/>
                    <a:pt x="121" y="214"/>
                  </a:cubicBezTo>
                  <a:cubicBezTo>
                    <a:pt x="121" y="216"/>
                    <a:pt x="123" y="217"/>
                    <a:pt x="125" y="217"/>
                  </a:cubicBezTo>
                  <a:cubicBezTo>
                    <a:pt x="125" y="217"/>
                    <a:pt x="126" y="217"/>
                    <a:pt x="126" y="217"/>
                  </a:cubicBezTo>
                  <a:cubicBezTo>
                    <a:pt x="128" y="216"/>
                    <a:pt x="129" y="214"/>
                    <a:pt x="129" y="211"/>
                  </a:cubicBezTo>
                  <a:cubicBezTo>
                    <a:pt x="111" y="160"/>
                    <a:pt x="111" y="160"/>
                    <a:pt x="111" y="160"/>
                  </a:cubicBezTo>
                  <a:cubicBezTo>
                    <a:pt x="164" y="160"/>
                    <a:pt x="164" y="160"/>
                    <a:pt x="164" y="160"/>
                  </a:cubicBezTo>
                  <a:cubicBezTo>
                    <a:pt x="171" y="160"/>
                    <a:pt x="176" y="155"/>
                    <a:pt x="176" y="149"/>
                  </a:cubicBezTo>
                  <a:cubicBezTo>
                    <a:pt x="176" y="28"/>
                    <a:pt x="176" y="28"/>
                    <a:pt x="176" y="28"/>
                  </a:cubicBezTo>
                  <a:cubicBezTo>
                    <a:pt x="176" y="22"/>
                    <a:pt x="171" y="17"/>
                    <a:pt x="164" y="17"/>
                  </a:cubicBezTo>
                  <a:close/>
                  <a:moveTo>
                    <a:pt x="88" y="8"/>
                  </a:moveTo>
                  <a:cubicBezTo>
                    <a:pt x="93" y="8"/>
                    <a:pt x="98" y="12"/>
                    <a:pt x="100" y="17"/>
                  </a:cubicBezTo>
                  <a:cubicBezTo>
                    <a:pt x="76" y="17"/>
                    <a:pt x="76" y="17"/>
                    <a:pt x="76" y="17"/>
                  </a:cubicBezTo>
                  <a:cubicBezTo>
                    <a:pt x="78" y="12"/>
                    <a:pt x="82" y="8"/>
                    <a:pt x="88" y="8"/>
                  </a:cubicBezTo>
                  <a:close/>
                  <a:moveTo>
                    <a:pt x="167" y="149"/>
                  </a:moveTo>
                  <a:cubicBezTo>
                    <a:pt x="167" y="150"/>
                    <a:pt x="166" y="152"/>
                    <a:pt x="164" y="152"/>
                  </a:cubicBezTo>
                  <a:cubicBezTo>
                    <a:pt x="153" y="152"/>
                    <a:pt x="153" y="152"/>
                    <a:pt x="153" y="152"/>
                  </a:cubicBezTo>
                  <a:cubicBezTo>
                    <a:pt x="153" y="91"/>
                    <a:pt x="153" y="91"/>
                    <a:pt x="153" y="91"/>
                  </a:cubicBezTo>
                  <a:cubicBezTo>
                    <a:pt x="153" y="89"/>
                    <a:pt x="151" y="87"/>
                    <a:pt x="149" y="87"/>
                  </a:cubicBezTo>
                  <a:cubicBezTo>
                    <a:pt x="147" y="87"/>
                    <a:pt x="145" y="89"/>
                    <a:pt x="145" y="91"/>
                  </a:cubicBezTo>
                  <a:cubicBezTo>
                    <a:pt x="145" y="152"/>
                    <a:pt x="145" y="152"/>
                    <a:pt x="145" y="152"/>
                  </a:cubicBezTo>
                  <a:cubicBezTo>
                    <a:pt x="132" y="152"/>
                    <a:pt x="132" y="152"/>
                    <a:pt x="132" y="152"/>
                  </a:cubicBezTo>
                  <a:cubicBezTo>
                    <a:pt x="132" y="104"/>
                    <a:pt x="132" y="104"/>
                    <a:pt x="132" y="104"/>
                  </a:cubicBezTo>
                  <a:cubicBezTo>
                    <a:pt x="132" y="102"/>
                    <a:pt x="130" y="100"/>
                    <a:pt x="128" y="100"/>
                  </a:cubicBezTo>
                  <a:cubicBezTo>
                    <a:pt x="125" y="100"/>
                    <a:pt x="123" y="102"/>
                    <a:pt x="123" y="104"/>
                  </a:cubicBezTo>
                  <a:cubicBezTo>
                    <a:pt x="123" y="152"/>
                    <a:pt x="123" y="152"/>
                    <a:pt x="123" y="152"/>
                  </a:cubicBezTo>
                  <a:cubicBezTo>
                    <a:pt x="111" y="152"/>
                    <a:pt x="111" y="152"/>
                    <a:pt x="111" y="152"/>
                  </a:cubicBezTo>
                  <a:cubicBezTo>
                    <a:pt x="111" y="118"/>
                    <a:pt x="111" y="118"/>
                    <a:pt x="111" y="118"/>
                  </a:cubicBezTo>
                  <a:cubicBezTo>
                    <a:pt x="111" y="116"/>
                    <a:pt x="110" y="114"/>
                    <a:pt x="107" y="114"/>
                  </a:cubicBezTo>
                  <a:cubicBezTo>
                    <a:pt x="105" y="114"/>
                    <a:pt x="103" y="116"/>
                    <a:pt x="103" y="118"/>
                  </a:cubicBezTo>
                  <a:cubicBezTo>
                    <a:pt x="103" y="152"/>
                    <a:pt x="103" y="152"/>
                    <a:pt x="103" y="152"/>
                  </a:cubicBezTo>
                  <a:cubicBezTo>
                    <a:pt x="92" y="152"/>
                    <a:pt x="92" y="152"/>
                    <a:pt x="92" y="152"/>
                  </a:cubicBezTo>
                  <a:cubicBezTo>
                    <a:pt x="92" y="107"/>
                    <a:pt x="92" y="107"/>
                    <a:pt x="92" y="107"/>
                  </a:cubicBezTo>
                  <a:cubicBezTo>
                    <a:pt x="92" y="105"/>
                    <a:pt x="90" y="103"/>
                    <a:pt x="88" y="103"/>
                  </a:cubicBezTo>
                  <a:cubicBezTo>
                    <a:pt x="86" y="103"/>
                    <a:pt x="84" y="105"/>
                    <a:pt x="84" y="107"/>
                  </a:cubicBezTo>
                  <a:cubicBezTo>
                    <a:pt x="84" y="152"/>
                    <a:pt x="84" y="152"/>
                    <a:pt x="84" y="152"/>
                  </a:cubicBezTo>
                  <a:cubicBezTo>
                    <a:pt x="71" y="152"/>
                    <a:pt x="71" y="152"/>
                    <a:pt x="71" y="152"/>
                  </a:cubicBezTo>
                  <a:cubicBezTo>
                    <a:pt x="71" y="128"/>
                    <a:pt x="71" y="128"/>
                    <a:pt x="71" y="128"/>
                  </a:cubicBezTo>
                  <a:cubicBezTo>
                    <a:pt x="71" y="126"/>
                    <a:pt x="70" y="124"/>
                    <a:pt x="67" y="124"/>
                  </a:cubicBezTo>
                  <a:cubicBezTo>
                    <a:pt x="65" y="124"/>
                    <a:pt x="63" y="126"/>
                    <a:pt x="63" y="128"/>
                  </a:cubicBezTo>
                  <a:cubicBezTo>
                    <a:pt x="63" y="152"/>
                    <a:pt x="63" y="152"/>
                    <a:pt x="63" y="152"/>
                  </a:cubicBezTo>
                  <a:cubicBezTo>
                    <a:pt x="53" y="152"/>
                    <a:pt x="53" y="152"/>
                    <a:pt x="53" y="152"/>
                  </a:cubicBezTo>
                  <a:cubicBezTo>
                    <a:pt x="53" y="130"/>
                    <a:pt x="53" y="130"/>
                    <a:pt x="53" y="130"/>
                  </a:cubicBezTo>
                  <a:cubicBezTo>
                    <a:pt x="53" y="128"/>
                    <a:pt x="51" y="126"/>
                    <a:pt x="49" y="126"/>
                  </a:cubicBezTo>
                  <a:cubicBezTo>
                    <a:pt x="47" y="126"/>
                    <a:pt x="45" y="128"/>
                    <a:pt x="45" y="130"/>
                  </a:cubicBezTo>
                  <a:cubicBezTo>
                    <a:pt x="45" y="152"/>
                    <a:pt x="45" y="152"/>
                    <a:pt x="45" y="152"/>
                  </a:cubicBezTo>
                  <a:cubicBezTo>
                    <a:pt x="33" y="152"/>
                    <a:pt x="33" y="152"/>
                    <a:pt x="33" y="152"/>
                  </a:cubicBezTo>
                  <a:cubicBezTo>
                    <a:pt x="33" y="135"/>
                    <a:pt x="33" y="135"/>
                    <a:pt x="33" y="135"/>
                  </a:cubicBezTo>
                  <a:cubicBezTo>
                    <a:pt x="33" y="133"/>
                    <a:pt x="31" y="131"/>
                    <a:pt x="29" y="131"/>
                  </a:cubicBezTo>
                  <a:cubicBezTo>
                    <a:pt x="27" y="131"/>
                    <a:pt x="25" y="133"/>
                    <a:pt x="25" y="135"/>
                  </a:cubicBezTo>
                  <a:cubicBezTo>
                    <a:pt x="25" y="152"/>
                    <a:pt x="25" y="152"/>
                    <a:pt x="25" y="152"/>
                  </a:cubicBezTo>
                  <a:cubicBezTo>
                    <a:pt x="12" y="152"/>
                    <a:pt x="12" y="152"/>
                    <a:pt x="12" y="152"/>
                  </a:cubicBezTo>
                  <a:cubicBezTo>
                    <a:pt x="10" y="152"/>
                    <a:pt x="9" y="150"/>
                    <a:pt x="9" y="149"/>
                  </a:cubicBezTo>
                  <a:cubicBezTo>
                    <a:pt x="9" y="28"/>
                    <a:pt x="9" y="28"/>
                    <a:pt x="9" y="28"/>
                  </a:cubicBezTo>
                  <a:cubicBezTo>
                    <a:pt x="9" y="27"/>
                    <a:pt x="10" y="25"/>
                    <a:pt x="12" y="25"/>
                  </a:cubicBezTo>
                  <a:cubicBezTo>
                    <a:pt x="164" y="25"/>
                    <a:pt x="164" y="25"/>
                    <a:pt x="164" y="25"/>
                  </a:cubicBezTo>
                  <a:cubicBezTo>
                    <a:pt x="166" y="25"/>
                    <a:pt x="167" y="27"/>
                    <a:pt x="167" y="28"/>
                  </a:cubicBezTo>
                  <a:lnTo>
                    <a:pt x="167" y="149"/>
                  </a:lnTo>
                  <a:close/>
                  <a:moveTo>
                    <a:pt x="167" y="149"/>
                  </a:moveTo>
                  <a:cubicBezTo>
                    <a:pt x="167" y="149"/>
                    <a:pt x="167" y="149"/>
                    <a:pt x="167" y="14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PingFang SC" panose="020B0400000000000000" pitchFamily="34" charset="-122"/>
                <a:ea typeface="PingFang SC" panose="020B0400000000000000" pitchFamily="34" charset="-122"/>
              </a:endParaRPr>
            </a:p>
          </p:txBody>
        </p:sp>
        <p:sp>
          <p:nvSpPr>
            <p:cNvPr id="35" name="Freeform 25"/>
            <p:cNvSpPr>
              <a:spLocks noEditPoints="1"/>
            </p:cNvSpPr>
            <p:nvPr/>
          </p:nvSpPr>
          <p:spPr bwMode="auto">
            <a:xfrm>
              <a:off x="9404350" y="4718050"/>
              <a:ext cx="331788" cy="207962"/>
            </a:xfrm>
            <a:custGeom>
              <a:avLst/>
              <a:gdLst>
                <a:gd name="T0" fmla="*/ 127 w 127"/>
                <a:gd name="T1" fmla="*/ 4 h 79"/>
                <a:gd name="T2" fmla="*/ 127 w 127"/>
                <a:gd name="T3" fmla="*/ 4 h 79"/>
                <a:gd name="T4" fmla="*/ 127 w 127"/>
                <a:gd name="T5" fmla="*/ 4 h 79"/>
                <a:gd name="T6" fmla="*/ 127 w 127"/>
                <a:gd name="T7" fmla="*/ 4 h 79"/>
                <a:gd name="T8" fmla="*/ 127 w 127"/>
                <a:gd name="T9" fmla="*/ 3 h 79"/>
                <a:gd name="T10" fmla="*/ 127 w 127"/>
                <a:gd name="T11" fmla="*/ 3 h 79"/>
                <a:gd name="T12" fmla="*/ 127 w 127"/>
                <a:gd name="T13" fmla="*/ 3 h 79"/>
                <a:gd name="T14" fmla="*/ 127 w 127"/>
                <a:gd name="T15" fmla="*/ 3 h 79"/>
                <a:gd name="T16" fmla="*/ 127 w 127"/>
                <a:gd name="T17" fmla="*/ 3 h 79"/>
                <a:gd name="T18" fmla="*/ 127 w 127"/>
                <a:gd name="T19" fmla="*/ 3 h 79"/>
                <a:gd name="T20" fmla="*/ 127 w 127"/>
                <a:gd name="T21" fmla="*/ 2 h 79"/>
                <a:gd name="T22" fmla="*/ 126 w 127"/>
                <a:gd name="T23" fmla="*/ 2 h 79"/>
                <a:gd name="T24" fmla="*/ 126 w 127"/>
                <a:gd name="T25" fmla="*/ 2 h 79"/>
                <a:gd name="T26" fmla="*/ 126 w 127"/>
                <a:gd name="T27" fmla="*/ 2 h 79"/>
                <a:gd name="T28" fmla="*/ 126 w 127"/>
                <a:gd name="T29" fmla="*/ 2 h 79"/>
                <a:gd name="T30" fmla="*/ 126 w 127"/>
                <a:gd name="T31" fmla="*/ 2 h 79"/>
                <a:gd name="T32" fmla="*/ 126 w 127"/>
                <a:gd name="T33" fmla="*/ 1 h 79"/>
                <a:gd name="T34" fmla="*/ 126 w 127"/>
                <a:gd name="T35" fmla="*/ 1 h 79"/>
                <a:gd name="T36" fmla="*/ 125 w 127"/>
                <a:gd name="T37" fmla="*/ 1 h 79"/>
                <a:gd name="T38" fmla="*/ 125 w 127"/>
                <a:gd name="T39" fmla="*/ 1 h 79"/>
                <a:gd name="T40" fmla="*/ 125 w 127"/>
                <a:gd name="T41" fmla="*/ 1 h 79"/>
                <a:gd name="T42" fmla="*/ 125 w 127"/>
                <a:gd name="T43" fmla="*/ 1 h 79"/>
                <a:gd name="T44" fmla="*/ 125 w 127"/>
                <a:gd name="T45" fmla="*/ 1 h 79"/>
                <a:gd name="T46" fmla="*/ 124 w 127"/>
                <a:gd name="T47" fmla="*/ 1 h 79"/>
                <a:gd name="T48" fmla="*/ 124 w 127"/>
                <a:gd name="T49" fmla="*/ 1 h 79"/>
                <a:gd name="T50" fmla="*/ 124 w 127"/>
                <a:gd name="T51" fmla="*/ 1 h 79"/>
                <a:gd name="T52" fmla="*/ 124 w 127"/>
                <a:gd name="T53" fmla="*/ 1 h 79"/>
                <a:gd name="T54" fmla="*/ 124 w 127"/>
                <a:gd name="T55" fmla="*/ 1 h 79"/>
                <a:gd name="T56" fmla="*/ 123 w 127"/>
                <a:gd name="T57" fmla="*/ 0 h 79"/>
                <a:gd name="T58" fmla="*/ 123 w 127"/>
                <a:gd name="T59" fmla="*/ 0 h 79"/>
                <a:gd name="T60" fmla="*/ 123 w 127"/>
                <a:gd name="T61" fmla="*/ 0 h 79"/>
                <a:gd name="T62" fmla="*/ 105 w 127"/>
                <a:gd name="T63" fmla="*/ 0 h 79"/>
                <a:gd name="T64" fmla="*/ 101 w 127"/>
                <a:gd name="T65" fmla="*/ 5 h 79"/>
                <a:gd name="T66" fmla="*/ 105 w 127"/>
                <a:gd name="T67" fmla="*/ 9 h 79"/>
                <a:gd name="T68" fmla="*/ 113 w 127"/>
                <a:gd name="T69" fmla="*/ 9 h 79"/>
                <a:gd name="T70" fmla="*/ 78 w 127"/>
                <a:gd name="T71" fmla="*/ 44 h 79"/>
                <a:gd name="T72" fmla="*/ 68 w 127"/>
                <a:gd name="T73" fmla="*/ 35 h 79"/>
                <a:gd name="T74" fmla="*/ 65 w 127"/>
                <a:gd name="T75" fmla="*/ 34 h 79"/>
                <a:gd name="T76" fmla="*/ 62 w 127"/>
                <a:gd name="T77" fmla="*/ 35 h 79"/>
                <a:gd name="T78" fmla="*/ 32 w 127"/>
                <a:gd name="T79" fmla="*/ 65 h 79"/>
                <a:gd name="T80" fmla="*/ 23 w 127"/>
                <a:gd name="T81" fmla="*/ 56 h 79"/>
                <a:gd name="T82" fmla="*/ 17 w 127"/>
                <a:gd name="T83" fmla="*/ 56 h 79"/>
                <a:gd name="T84" fmla="*/ 1 w 127"/>
                <a:gd name="T85" fmla="*/ 72 h 79"/>
                <a:gd name="T86" fmla="*/ 1 w 127"/>
                <a:gd name="T87" fmla="*/ 78 h 79"/>
                <a:gd name="T88" fmla="*/ 4 w 127"/>
                <a:gd name="T89" fmla="*/ 79 h 79"/>
                <a:gd name="T90" fmla="*/ 7 w 127"/>
                <a:gd name="T91" fmla="*/ 78 h 79"/>
                <a:gd name="T92" fmla="*/ 20 w 127"/>
                <a:gd name="T93" fmla="*/ 65 h 79"/>
                <a:gd name="T94" fmla="*/ 29 w 127"/>
                <a:gd name="T95" fmla="*/ 74 h 79"/>
                <a:gd name="T96" fmla="*/ 35 w 127"/>
                <a:gd name="T97" fmla="*/ 74 h 79"/>
                <a:gd name="T98" fmla="*/ 65 w 127"/>
                <a:gd name="T99" fmla="*/ 44 h 79"/>
                <a:gd name="T100" fmla="*/ 75 w 127"/>
                <a:gd name="T101" fmla="*/ 53 h 79"/>
                <a:gd name="T102" fmla="*/ 78 w 127"/>
                <a:gd name="T103" fmla="*/ 54 h 79"/>
                <a:gd name="T104" fmla="*/ 81 w 127"/>
                <a:gd name="T105" fmla="*/ 53 h 79"/>
                <a:gd name="T106" fmla="*/ 119 w 127"/>
                <a:gd name="T107" fmla="*/ 15 h 79"/>
                <a:gd name="T108" fmla="*/ 119 w 127"/>
                <a:gd name="T109" fmla="*/ 23 h 79"/>
                <a:gd name="T110" fmla="*/ 123 w 127"/>
                <a:gd name="T111" fmla="*/ 27 h 79"/>
                <a:gd name="T112" fmla="*/ 127 w 127"/>
                <a:gd name="T113" fmla="*/ 23 h 79"/>
                <a:gd name="T114" fmla="*/ 127 w 127"/>
                <a:gd name="T115" fmla="*/ 5 h 79"/>
                <a:gd name="T116" fmla="*/ 127 w 127"/>
                <a:gd name="T117" fmla="*/ 4 h 79"/>
                <a:gd name="T118" fmla="*/ 127 w 127"/>
                <a:gd name="T119" fmla="*/ 4 h 79"/>
                <a:gd name="T120" fmla="*/ 127 w 127"/>
                <a:gd name="T121"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7" h="79">
                  <a:moveTo>
                    <a:pt x="127" y="4"/>
                  </a:moveTo>
                  <a:cubicBezTo>
                    <a:pt x="127" y="4"/>
                    <a:pt x="127" y="4"/>
                    <a:pt x="127" y="4"/>
                  </a:cubicBezTo>
                  <a:cubicBezTo>
                    <a:pt x="127" y="4"/>
                    <a:pt x="127" y="4"/>
                    <a:pt x="127" y="4"/>
                  </a:cubicBezTo>
                  <a:cubicBezTo>
                    <a:pt x="127" y="4"/>
                    <a:pt x="127" y="4"/>
                    <a:pt x="127" y="4"/>
                  </a:cubicBezTo>
                  <a:cubicBezTo>
                    <a:pt x="127" y="4"/>
                    <a:pt x="127" y="4"/>
                    <a:pt x="127" y="3"/>
                  </a:cubicBezTo>
                  <a:cubicBezTo>
                    <a:pt x="127" y="3"/>
                    <a:pt x="127" y="3"/>
                    <a:pt x="127" y="3"/>
                  </a:cubicBezTo>
                  <a:cubicBezTo>
                    <a:pt x="127" y="3"/>
                    <a:pt x="127" y="3"/>
                    <a:pt x="127" y="3"/>
                  </a:cubicBezTo>
                  <a:cubicBezTo>
                    <a:pt x="127" y="3"/>
                    <a:pt x="127" y="3"/>
                    <a:pt x="127" y="3"/>
                  </a:cubicBezTo>
                  <a:cubicBezTo>
                    <a:pt x="127" y="3"/>
                    <a:pt x="127" y="3"/>
                    <a:pt x="127" y="3"/>
                  </a:cubicBezTo>
                  <a:cubicBezTo>
                    <a:pt x="127" y="3"/>
                    <a:pt x="127" y="3"/>
                    <a:pt x="127" y="3"/>
                  </a:cubicBezTo>
                  <a:cubicBezTo>
                    <a:pt x="127" y="2"/>
                    <a:pt x="127" y="2"/>
                    <a:pt x="127" y="2"/>
                  </a:cubicBezTo>
                  <a:cubicBezTo>
                    <a:pt x="127" y="2"/>
                    <a:pt x="126" y="2"/>
                    <a:pt x="126" y="2"/>
                  </a:cubicBezTo>
                  <a:cubicBezTo>
                    <a:pt x="126" y="2"/>
                    <a:pt x="126" y="2"/>
                    <a:pt x="126" y="2"/>
                  </a:cubicBezTo>
                  <a:cubicBezTo>
                    <a:pt x="126" y="2"/>
                    <a:pt x="126" y="2"/>
                    <a:pt x="126" y="2"/>
                  </a:cubicBezTo>
                  <a:cubicBezTo>
                    <a:pt x="126" y="2"/>
                    <a:pt x="126" y="2"/>
                    <a:pt x="126" y="2"/>
                  </a:cubicBezTo>
                  <a:cubicBezTo>
                    <a:pt x="126" y="2"/>
                    <a:pt x="126" y="2"/>
                    <a:pt x="126" y="2"/>
                  </a:cubicBezTo>
                  <a:cubicBezTo>
                    <a:pt x="126" y="2"/>
                    <a:pt x="126" y="1"/>
                    <a:pt x="126" y="1"/>
                  </a:cubicBezTo>
                  <a:cubicBezTo>
                    <a:pt x="126" y="1"/>
                    <a:pt x="126" y="1"/>
                    <a:pt x="126" y="1"/>
                  </a:cubicBezTo>
                  <a:cubicBezTo>
                    <a:pt x="126" y="1"/>
                    <a:pt x="125" y="1"/>
                    <a:pt x="125" y="1"/>
                  </a:cubicBezTo>
                  <a:cubicBezTo>
                    <a:pt x="125" y="1"/>
                    <a:pt x="125" y="1"/>
                    <a:pt x="125" y="1"/>
                  </a:cubicBezTo>
                  <a:cubicBezTo>
                    <a:pt x="125" y="1"/>
                    <a:pt x="125" y="1"/>
                    <a:pt x="125" y="1"/>
                  </a:cubicBezTo>
                  <a:cubicBezTo>
                    <a:pt x="125" y="1"/>
                    <a:pt x="125" y="1"/>
                    <a:pt x="125" y="1"/>
                  </a:cubicBezTo>
                  <a:cubicBezTo>
                    <a:pt x="125" y="1"/>
                    <a:pt x="125" y="1"/>
                    <a:pt x="125" y="1"/>
                  </a:cubicBezTo>
                  <a:cubicBezTo>
                    <a:pt x="125" y="1"/>
                    <a:pt x="125" y="1"/>
                    <a:pt x="124" y="1"/>
                  </a:cubicBezTo>
                  <a:cubicBezTo>
                    <a:pt x="124" y="1"/>
                    <a:pt x="124" y="1"/>
                    <a:pt x="124" y="1"/>
                  </a:cubicBezTo>
                  <a:cubicBezTo>
                    <a:pt x="124" y="1"/>
                    <a:pt x="124" y="1"/>
                    <a:pt x="124" y="1"/>
                  </a:cubicBezTo>
                  <a:cubicBezTo>
                    <a:pt x="124" y="1"/>
                    <a:pt x="124" y="1"/>
                    <a:pt x="124" y="1"/>
                  </a:cubicBezTo>
                  <a:cubicBezTo>
                    <a:pt x="124" y="1"/>
                    <a:pt x="124" y="1"/>
                    <a:pt x="124" y="1"/>
                  </a:cubicBezTo>
                  <a:cubicBezTo>
                    <a:pt x="124" y="0"/>
                    <a:pt x="124" y="0"/>
                    <a:pt x="123" y="0"/>
                  </a:cubicBezTo>
                  <a:cubicBezTo>
                    <a:pt x="123" y="0"/>
                    <a:pt x="123" y="0"/>
                    <a:pt x="123" y="0"/>
                  </a:cubicBezTo>
                  <a:cubicBezTo>
                    <a:pt x="123" y="0"/>
                    <a:pt x="123" y="0"/>
                    <a:pt x="123" y="0"/>
                  </a:cubicBezTo>
                  <a:cubicBezTo>
                    <a:pt x="105" y="0"/>
                    <a:pt x="105" y="0"/>
                    <a:pt x="105" y="0"/>
                  </a:cubicBezTo>
                  <a:cubicBezTo>
                    <a:pt x="102" y="0"/>
                    <a:pt x="101" y="2"/>
                    <a:pt x="101" y="5"/>
                  </a:cubicBezTo>
                  <a:cubicBezTo>
                    <a:pt x="101" y="7"/>
                    <a:pt x="102" y="9"/>
                    <a:pt x="105" y="9"/>
                  </a:cubicBezTo>
                  <a:cubicBezTo>
                    <a:pt x="113" y="9"/>
                    <a:pt x="113" y="9"/>
                    <a:pt x="113" y="9"/>
                  </a:cubicBezTo>
                  <a:cubicBezTo>
                    <a:pt x="78" y="44"/>
                    <a:pt x="78" y="44"/>
                    <a:pt x="78" y="44"/>
                  </a:cubicBezTo>
                  <a:cubicBezTo>
                    <a:pt x="68" y="35"/>
                    <a:pt x="68" y="35"/>
                    <a:pt x="68" y="35"/>
                  </a:cubicBezTo>
                  <a:cubicBezTo>
                    <a:pt x="68" y="34"/>
                    <a:pt x="67" y="34"/>
                    <a:pt x="65" y="34"/>
                  </a:cubicBezTo>
                  <a:cubicBezTo>
                    <a:pt x="64" y="34"/>
                    <a:pt x="63" y="34"/>
                    <a:pt x="62" y="35"/>
                  </a:cubicBezTo>
                  <a:cubicBezTo>
                    <a:pt x="32" y="65"/>
                    <a:pt x="32" y="65"/>
                    <a:pt x="32" y="65"/>
                  </a:cubicBezTo>
                  <a:cubicBezTo>
                    <a:pt x="23" y="56"/>
                    <a:pt x="23" y="56"/>
                    <a:pt x="23" y="56"/>
                  </a:cubicBezTo>
                  <a:cubicBezTo>
                    <a:pt x="21" y="55"/>
                    <a:pt x="18" y="55"/>
                    <a:pt x="17" y="56"/>
                  </a:cubicBezTo>
                  <a:cubicBezTo>
                    <a:pt x="1" y="72"/>
                    <a:pt x="1" y="72"/>
                    <a:pt x="1" y="72"/>
                  </a:cubicBezTo>
                  <a:cubicBezTo>
                    <a:pt x="0" y="73"/>
                    <a:pt x="0" y="76"/>
                    <a:pt x="1" y="78"/>
                  </a:cubicBezTo>
                  <a:cubicBezTo>
                    <a:pt x="2" y="79"/>
                    <a:pt x="3" y="79"/>
                    <a:pt x="4" y="79"/>
                  </a:cubicBezTo>
                  <a:cubicBezTo>
                    <a:pt x="5" y="79"/>
                    <a:pt x="6" y="79"/>
                    <a:pt x="7" y="78"/>
                  </a:cubicBezTo>
                  <a:cubicBezTo>
                    <a:pt x="20" y="65"/>
                    <a:pt x="20" y="65"/>
                    <a:pt x="20" y="65"/>
                  </a:cubicBezTo>
                  <a:cubicBezTo>
                    <a:pt x="29" y="74"/>
                    <a:pt x="29" y="74"/>
                    <a:pt x="29" y="74"/>
                  </a:cubicBezTo>
                  <a:cubicBezTo>
                    <a:pt x="30" y="76"/>
                    <a:pt x="33" y="76"/>
                    <a:pt x="35" y="74"/>
                  </a:cubicBezTo>
                  <a:cubicBezTo>
                    <a:pt x="65" y="44"/>
                    <a:pt x="65" y="44"/>
                    <a:pt x="65" y="44"/>
                  </a:cubicBezTo>
                  <a:cubicBezTo>
                    <a:pt x="75" y="53"/>
                    <a:pt x="75" y="53"/>
                    <a:pt x="75" y="53"/>
                  </a:cubicBezTo>
                  <a:cubicBezTo>
                    <a:pt x="75" y="54"/>
                    <a:pt x="77" y="54"/>
                    <a:pt x="78" y="54"/>
                  </a:cubicBezTo>
                  <a:cubicBezTo>
                    <a:pt x="79" y="54"/>
                    <a:pt x="80" y="54"/>
                    <a:pt x="81" y="53"/>
                  </a:cubicBezTo>
                  <a:cubicBezTo>
                    <a:pt x="119" y="15"/>
                    <a:pt x="119" y="15"/>
                    <a:pt x="119" y="15"/>
                  </a:cubicBezTo>
                  <a:cubicBezTo>
                    <a:pt x="119" y="23"/>
                    <a:pt x="119" y="23"/>
                    <a:pt x="119" y="23"/>
                  </a:cubicBezTo>
                  <a:cubicBezTo>
                    <a:pt x="119" y="25"/>
                    <a:pt x="121" y="27"/>
                    <a:pt x="123" y="27"/>
                  </a:cubicBezTo>
                  <a:cubicBezTo>
                    <a:pt x="125" y="27"/>
                    <a:pt x="127" y="25"/>
                    <a:pt x="127" y="23"/>
                  </a:cubicBezTo>
                  <a:cubicBezTo>
                    <a:pt x="127" y="5"/>
                    <a:pt x="127" y="5"/>
                    <a:pt x="127" y="5"/>
                  </a:cubicBezTo>
                  <a:cubicBezTo>
                    <a:pt x="127" y="5"/>
                    <a:pt x="127" y="4"/>
                    <a:pt x="127" y="4"/>
                  </a:cubicBezTo>
                  <a:close/>
                  <a:moveTo>
                    <a:pt x="127" y="4"/>
                  </a:moveTo>
                  <a:cubicBezTo>
                    <a:pt x="127" y="4"/>
                    <a:pt x="127" y="4"/>
                    <a:pt x="127"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PingFang SC" panose="020B0400000000000000" pitchFamily="34" charset="-122"/>
                <a:ea typeface="PingFang SC" panose="020B0400000000000000" pitchFamily="34" charset="-122"/>
              </a:endParaRPr>
            </a:p>
          </p:txBody>
        </p:sp>
        <p:sp>
          <p:nvSpPr>
            <p:cNvPr id="36" name="Freeform 26"/>
            <p:cNvSpPr>
              <a:spLocks noEditPoints="1"/>
            </p:cNvSpPr>
            <p:nvPr/>
          </p:nvSpPr>
          <p:spPr bwMode="auto">
            <a:xfrm>
              <a:off x="9404350" y="4718050"/>
              <a:ext cx="20638" cy="23812"/>
            </a:xfrm>
            <a:custGeom>
              <a:avLst/>
              <a:gdLst>
                <a:gd name="T0" fmla="*/ 8 w 8"/>
                <a:gd name="T1" fmla="*/ 5 h 9"/>
                <a:gd name="T2" fmla="*/ 4 w 8"/>
                <a:gd name="T3" fmla="*/ 9 h 9"/>
                <a:gd name="T4" fmla="*/ 0 w 8"/>
                <a:gd name="T5" fmla="*/ 5 h 9"/>
                <a:gd name="T6" fmla="*/ 4 w 8"/>
                <a:gd name="T7" fmla="*/ 0 h 9"/>
                <a:gd name="T8" fmla="*/ 8 w 8"/>
                <a:gd name="T9" fmla="*/ 5 h 9"/>
                <a:gd name="T10" fmla="*/ 8 w 8"/>
                <a:gd name="T11" fmla="*/ 5 h 9"/>
                <a:gd name="T12" fmla="*/ 8 w 8"/>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8" y="5"/>
                  </a:moveTo>
                  <a:cubicBezTo>
                    <a:pt x="8" y="7"/>
                    <a:pt x="7" y="9"/>
                    <a:pt x="4" y="9"/>
                  </a:cubicBezTo>
                  <a:cubicBezTo>
                    <a:pt x="2" y="9"/>
                    <a:pt x="0" y="7"/>
                    <a:pt x="0" y="5"/>
                  </a:cubicBezTo>
                  <a:cubicBezTo>
                    <a:pt x="0" y="2"/>
                    <a:pt x="2" y="0"/>
                    <a:pt x="4" y="0"/>
                  </a:cubicBezTo>
                  <a:cubicBezTo>
                    <a:pt x="7" y="0"/>
                    <a:pt x="8" y="2"/>
                    <a:pt x="8" y="5"/>
                  </a:cubicBezTo>
                  <a:close/>
                  <a:moveTo>
                    <a:pt x="8" y="5"/>
                  </a:moveTo>
                  <a:cubicBezTo>
                    <a:pt x="8" y="5"/>
                    <a:pt x="8" y="5"/>
                    <a:pt x="8"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PingFang SC" panose="020B0400000000000000" pitchFamily="34" charset="-122"/>
                <a:ea typeface="PingFang SC" panose="020B0400000000000000" pitchFamily="34" charset="-122"/>
              </a:endParaRPr>
            </a:p>
          </p:txBody>
        </p:sp>
        <p:sp>
          <p:nvSpPr>
            <p:cNvPr id="37" name="Freeform 27"/>
            <p:cNvSpPr>
              <a:spLocks noEditPoints="1"/>
            </p:cNvSpPr>
            <p:nvPr/>
          </p:nvSpPr>
          <p:spPr bwMode="auto">
            <a:xfrm>
              <a:off x="9404350" y="4765675"/>
              <a:ext cx="20638" cy="20637"/>
            </a:xfrm>
            <a:custGeom>
              <a:avLst/>
              <a:gdLst>
                <a:gd name="T0" fmla="*/ 8 w 8"/>
                <a:gd name="T1" fmla="*/ 4 h 8"/>
                <a:gd name="T2" fmla="*/ 4 w 8"/>
                <a:gd name="T3" fmla="*/ 8 h 8"/>
                <a:gd name="T4" fmla="*/ 0 w 8"/>
                <a:gd name="T5" fmla="*/ 4 h 8"/>
                <a:gd name="T6" fmla="*/ 4 w 8"/>
                <a:gd name="T7" fmla="*/ 0 h 8"/>
                <a:gd name="T8" fmla="*/ 8 w 8"/>
                <a:gd name="T9" fmla="*/ 4 h 8"/>
                <a:gd name="T10" fmla="*/ 8 w 8"/>
                <a:gd name="T11" fmla="*/ 4 h 8"/>
                <a:gd name="T12" fmla="*/ 8 w 8"/>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8" y="4"/>
                  </a:moveTo>
                  <a:cubicBezTo>
                    <a:pt x="8" y="6"/>
                    <a:pt x="7" y="8"/>
                    <a:pt x="4" y="8"/>
                  </a:cubicBezTo>
                  <a:cubicBezTo>
                    <a:pt x="2" y="8"/>
                    <a:pt x="0" y="6"/>
                    <a:pt x="0" y="4"/>
                  </a:cubicBezTo>
                  <a:cubicBezTo>
                    <a:pt x="0" y="2"/>
                    <a:pt x="2" y="0"/>
                    <a:pt x="4" y="0"/>
                  </a:cubicBezTo>
                  <a:cubicBezTo>
                    <a:pt x="7" y="0"/>
                    <a:pt x="8" y="2"/>
                    <a:pt x="8" y="4"/>
                  </a:cubicBezTo>
                  <a:close/>
                  <a:moveTo>
                    <a:pt x="8" y="4"/>
                  </a:moveTo>
                  <a:cubicBezTo>
                    <a:pt x="8" y="4"/>
                    <a:pt x="8" y="4"/>
                    <a:pt x="8"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PingFang SC" panose="020B0400000000000000" pitchFamily="34" charset="-122"/>
                <a:ea typeface="PingFang SC" panose="020B0400000000000000" pitchFamily="34" charset="-122"/>
              </a:endParaRPr>
            </a:p>
          </p:txBody>
        </p:sp>
        <p:sp>
          <p:nvSpPr>
            <p:cNvPr id="40" name="Freeform 28"/>
            <p:cNvSpPr>
              <a:spLocks noEditPoints="1"/>
            </p:cNvSpPr>
            <p:nvPr/>
          </p:nvSpPr>
          <p:spPr bwMode="auto">
            <a:xfrm>
              <a:off x="9404350" y="4810125"/>
              <a:ext cx="20638" cy="22225"/>
            </a:xfrm>
            <a:custGeom>
              <a:avLst/>
              <a:gdLst>
                <a:gd name="T0" fmla="*/ 8 w 8"/>
                <a:gd name="T1" fmla="*/ 4 h 8"/>
                <a:gd name="T2" fmla="*/ 4 w 8"/>
                <a:gd name="T3" fmla="*/ 8 h 8"/>
                <a:gd name="T4" fmla="*/ 0 w 8"/>
                <a:gd name="T5" fmla="*/ 4 h 8"/>
                <a:gd name="T6" fmla="*/ 4 w 8"/>
                <a:gd name="T7" fmla="*/ 0 h 8"/>
                <a:gd name="T8" fmla="*/ 8 w 8"/>
                <a:gd name="T9" fmla="*/ 4 h 8"/>
                <a:gd name="T10" fmla="*/ 8 w 8"/>
                <a:gd name="T11" fmla="*/ 4 h 8"/>
                <a:gd name="T12" fmla="*/ 8 w 8"/>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8" y="4"/>
                  </a:moveTo>
                  <a:cubicBezTo>
                    <a:pt x="8" y="7"/>
                    <a:pt x="7" y="8"/>
                    <a:pt x="4" y="8"/>
                  </a:cubicBezTo>
                  <a:cubicBezTo>
                    <a:pt x="2" y="8"/>
                    <a:pt x="0" y="7"/>
                    <a:pt x="0" y="4"/>
                  </a:cubicBezTo>
                  <a:cubicBezTo>
                    <a:pt x="0" y="2"/>
                    <a:pt x="2" y="0"/>
                    <a:pt x="4" y="0"/>
                  </a:cubicBezTo>
                  <a:cubicBezTo>
                    <a:pt x="7" y="0"/>
                    <a:pt x="8" y="2"/>
                    <a:pt x="8" y="4"/>
                  </a:cubicBezTo>
                  <a:close/>
                  <a:moveTo>
                    <a:pt x="8" y="4"/>
                  </a:moveTo>
                  <a:cubicBezTo>
                    <a:pt x="8" y="4"/>
                    <a:pt x="8" y="4"/>
                    <a:pt x="8"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PingFang SC" panose="020B0400000000000000" pitchFamily="34" charset="-122"/>
                <a:ea typeface="PingFang SC" panose="020B0400000000000000" pitchFamily="34" charset="-122"/>
              </a:endParaRPr>
            </a:p>
          </p:txBody>
        </p:sp>
      </p:grpSp>
      <p:graphicFrame>
        <p:nvGraphicFramePr>
          <p:cNvPr id="3" name="表格 2"/>
          <p:cNvGraphicFramePr>
            <a:graphicFrameLocks noGrp="1"/>
          </p:cNvGraphicFramePr>
          <p:nvPr>
            <p:custDataLst>
              <p:tags r:id="rId1"/>
            </p:custDataLst>
          </p:nvPr>
        </p:nvGraphicFramePr>
        <p:xfrm>
          <a:off x="1984975" y="1771725"/>
          <a:ext cx="8385339" cy="3981332"/>
        </p:xfrm>
        <a:graphic>
          <a:graphicData uri="http://schemas.openxmlformats.org/drawingml/2006/table">
            <a:tbl>
              <a:tblPr firstRow="1" bandRow="1">
                <a:tableStyleId>{5C22544A-7EE6-4342-B048-85BDC9FD1C3A}</a:tableStyleId>
              </a:tblPr>
              <a:tblGrid>
                <a:gridCol w="4221554"/>
                <a:gridCol w="2090057"/>
                <a:gridCol w="2073728"/>
              </a:tblGrid>
              <a:tr h="446247">
                <a:tc>
                  <a:txBody>
                    <a:bodyPr/>
                    <a:lstStyle/>
                    <a:p>
                      <a:pPr algn="r">
                        <a:lnSpc>
                          <a:spcPct val="150000"/>
                        </a:lnSpc>
                      </a:pPr>
                      <a:r>
                        <a:rPr lang="zh-CN" altLang="en-US" sz="2400" dirty="0"/>
                        <a:t>现金</a:t>
                      </a:r>
                      <a:r>
                        <a:rPr lang="zh-CN" altLang="en-US" sz="2400" dirty="0" smtClean="0"/>
                        <a:t>（电子</a:t>
                      </a:r>
                      <a:r>
                        <a:rPr lang="zh-CN" altLang="en-US" sz="2400" dirty="0"/>
                        <a:t>奖券）</a:t>
                      </a:r>
                      <a:endParaRPr lang="zh-CN" altLang="en-US" sz="2400" dirty="0"/>
                    </a:p>
                  </a:txBody>
                  <a:tcPr/>
                </a:tc>
                <a:tc rowSpan="2">
                  <a:txBody>
                    <a:bodyPr/>
                    <a:lstStyle/>
                    <a:p>
                      <a:pPr algn="ctr">
                        <a:lnSpc>
                          <a:spcPct val="150000"/>
                        </a:lnSpc>
                      </a:pPr>
                      <a:r>
                        <a:rPr kumimoji="1" lang="en-US" altLang="zh-CN" sz="2400" dirty="0">
                          <a:solidFill>
                            <a:srgbClr val="FF0000"/>
                          </a:solidFill>
                          <a:latin typeface="PingFang SC" panose="020B0400000000000000" pitchFamily="34" charset="-122"/>
                          <a:ea typeface="PingFang SC" panose="020B0400000000000000" pitchFamily="34" charset="-122"/>
                        </a:rPr>
                        <a:t>50,000RMB</a:t>
                      </a:r>
                      <a:endParaRPr lang="zh-CN" altLang="en-US" sz="2400" dirty="0"/>
                    </a:p>
                  </a:txBody>
                  <a:tcPr/>
                </a:tc>
                <a:tc rowSpan="2">
                  <a:txBody>
                    <a:bodyPr/>
                    <a:lstStyle/>
                    <a:p>
                      <a:pPr algn="ctr">
                        <a:lnSpc>
                          <a:spcPct val="150000"/>
                        </a:lnSpc>
                      </a:pPr>
                      <a:r>
                        <a:rPr kumimoji="1" lang="en-US" altLang="zh-CN" sz="2400" dirty="0">
                          <a:solidFill>
                            <a:srgbClr val="FF0000"/>
                          </a:solidFill>
                          <a:latin typeface="PingFang SC" panose="020B0400000000000000" pitchFamily="34" charset="-122"/>
                          <a:ea typeface="PingFang SC" panose="020B0400000000000000" pitchFamily="34" charset="-122"/>
                        </a:rPr>
                        <a:t>100,000RMB</a:t>
                      </a:r>
                      <a:endParaRPr lang="zh-CN" altLang="en-US" sz="2400" dirty="0"/>
                    </a:p>
                  </a:txBody>
                  <a:tcPr/>
                </a:tc>
              </a:tr>
              <a:tr h="446247">
                <a:tc>
                  <a:txBody>
                    <a:bodyPr/>
                    <a:lstStyle/>
                    <a:p>
                      <a:pPr marL="0" algn="l" defTabSz="914400" rtl="0" eaLnBrk="1" latinLnBrk="0" hangingPunct="1">
                        <a:lnSpc>
                          <a:spcPct val="150000"/>
                        </a:lnSpc>
                      </a:pPr>
                      <a:r>
                        <a:rPr lang="zh-CN" altLang="en-US" sz="2400" b="1" kern="1200" dirty="0">
                          <a:solidFill>
                            <a:schemeClr val="tx1"/>
                          </a:solidFill>
                          <a:latin typeface="+mn-lt"/>
                          <a:ea typeface="+mn-ea"/>
                          <a:cs typeface="+mn-cs"/>
                        </a:rPr>
                        <a:t>项目</a:t>
                      </a:r>
                      <a:endParaRPr lang="zh-CN" altLang="en-US" sz="2400" b="1" kern="1200" dirty="0">
                        <a:solidFill>
                          <a:schemeClr val="tx1"/>
                        </a:solidFill>
                        <a:latin typeface="+mn-lt"/>
                        <a:ea typeface="+mn-ea"/>
                        <a:cs typeface="+mn-cs"/>
                      </a:endParaRPr>
                    </a:p>
                  </a:txBody>
                  <a:tcPr/>
                </a:tc>
                <a:tc vMerge="1">
                  <a:tcPr/>
                </a:tc>
                <a:tc vMerge="1">
                  <a:tcPr/>
                </a:tc>
              </a:tr>
              <a:tr h="452445">
                <a:tc>
                  <a:txBody>
                    <a:bodyPr/>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zh-CN" sz="2400" dirty="0"/>
                        <a:t>提供</a:t>
                      </a:r>
                      <a:r>
                        <a:rPr lang="en-US" altLang="zh-CN" sz="2400" dirty="0"/>
                        <a:t>7</a:t>
                      </a:r>
                      <a:r>
                        <a:rPr lang="zh-CN" altLang="zh-CN" sz="2400" dirty="0"/>
                        <a:t>大功能云展位</a:t>
                      </a:r>
                      <a:r>
                        <a:rPr lang="en-US" altLang="zh-CN" sz="2400" dirty="0"/>
                        <a:t>1</a:t>
                      </a:r>
                      <a:r>
                        <a:rPr lang="zh-CN" altLang="zh-CN" sz="2400" dirty="0"/>
                        <a:t>个</a:t>
                      </a:r>
                      <a:endParaRPr lang="zh-CN" altLang="zh-CN" sz="2400" dirty="0"/>
                    </a:p>
                  </a:txBody>
                  <a:tcPr/>
                </a:tc>
                <a:tc>
                  <a:txBody>
                    <a:bodyPr/>
                    <a:lstStyle/>
                    <a:p>
                      <a:pPr>
                        <a:lnSpc>
                          <a:spcPct val="150000"/>
                        </a:lnSpc>
                      </a:pPr>
                      <a:r>
                        <a:rPr lang="en-US" altLang="zh-CN" sz="2400" dirty="0"/>
                        <a:t>✅</a:t>
                      </a:r>
                      <a:endParaRPr lang="zh-CN" altLang="en-US" sz="2400" dirty="0"/>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defRPr/>
                      </a:pPr>
                      <a:r>
                        <a:rPr lang="en-US" altLang="zh-CN" sz="2400" dirty="0"/>
                        <a:t>✅</a:t>
                      </a:r>
                      <a:endParaRPr lang="zh-CN" altLang="en-US" sz="2400" dirty="0"/>
                    </a:p>
                  </a:txBody>
                  <a:tcPr/>
                </a:tc>
              </a:tr>
              <a:tr h="452445">
                <a:tc>
                  <a:txBody>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1" lang="zh-CN" altLang="en-US" sz="2400" dirty="0"/>
                        <a:t>新媒体平台搭建</a:t>
                      </a:r>
                      <a:endParaRPr kumimoji="1" lang="zh-CN" altLang="en-US" sz="2400" dirty="0"/>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defRPr/>
                      </a:pPr>
                      <a:r>
                        <a:rPr lang="en-US" altLang="zh-CN" sz="2400" dirty="0"/>
                        <a:t>✅</a:t>
                      </a:r>
                      <a:endParaRPr lang="zh-CN" altLang="en-US" sz="2400" dirty="0"/>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defRPr/>
                      </a:pPr>
                      <a:r>
                        <a:rPr lang="en-US" altLang="zh-CN" sz="2400" dirty="0"/>
                        <a:t>✅</a:t>
                      </a:r>
                      <a:endParaRPr lang="zh-CN" altLang="en-US" sz="2400" dirty="0"/>
                    </a:p>
                  </a:txBody>
                  <a:tcPr/>
                </a:tc>
              </a:tr>
              <a:tr h="452445">
                <a:tc>
                  <a:txBody>
                    <a:bodyPr/>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zh-CN" sz="2400" dirty="0"/>
                        <a:t>免费开通特色商城</a:t>
                      </a:r>
                      <a:endParaRPr kumimoji="1" lang="zh-CN" altLang="en-US" sz="2400" dirty="0"/>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defRPr/>
                      </a:pPr>
                      <a:r>
                        <a:rPr lang="en-US" altLang="zh-CN" sz="2400" dirty="0"/>
                        <a:t>✅</a:t>
                      </a:r>
                      <a:endParaRPr lang="zh-CN" altLang="en-US" sz="2400" dirty="0"/>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defRPr/>
                      </a:pPr>
                      <a:r>
                        <a:rPr lang="en-US" altLang="zh-CN" sz="2400" dirty="0"/>
                        <a:t>✅</a:t>
                      </a:r>
                      <a:endParaRPr lang="zh-CN" altLang="en-US" sz="2400" dirty="0"/>
                    </a:p>
                  </a:txBody>
                  <a:tcPr/>
                </a:tc>
              </a:tr>
              <a:tr h="780932">
                <a:tc>
                  <a:txBody>
                    <a:bodyPr/>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en-US" sz="2400" dirty="0"/>
                        <a:t>重点活动赞助一次 </a:t>
                      </a:r>
                      <a:endParaRPr kumimoji="1" lang="zh-CN" altLang="en-US" sz="2400" dirty="0"/>
                    </a:p>
                  </a:txBody>
                  <a:tcPr/>
                </a:tc>
                <a:tc>
                  <a:txBody>
                    <a:bodyPr/>
                    <a:lstStyle/>
                    <a:p>
                      <a:pPr>
                        <a:lnSpc>
                          <a:spcPct val="150000"/>
                        </a:lnSpc>
                      </a:pPr>
                      <a:endParaRPr lang="zh-CN" altLang="en-US" sz="2400" dirty="0"/>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defRPr/>
                      </a:pPr>
                      <a:r>
                        <a:rPr lang="en-US" altLang="zh-CN" sz="2400" dirty="0"/>
                        <a:t>✅</a:t>
                      </a:r>
                      <a:endParaRPr lang="zh-CN" altLang="en-US" sz="2400" dirty="0"/>
                    </a:p>
                  </a:txBody>
                  <a:tcPr/>
                </a:tc>
              </a:tr>
            </a:tbl>
          </a:graphicData>
        </a:graphic>
      </p:graphicFrame>
      <p:pic>
        <p:nvPicPr>
          <p:cNvPr id="2" name="图片 1" descr="食安AI"/>
          <p:cNvPicPr>
            <a:picLocks noChangeAspect="1"/>
          </p:cNvPicPr>
          <p:nvPr/>
        </p:nvPicPr>
        <p:blipFill>
          <a:blip r:embed="rId2" cstate="print"/>
          <a:stretch>
            <a:fillRect/>
          </a:stretch>
        </p:blipFill>
        <p:spPr>
          <a:xfrm>
            <a:off x="11096625" y="5424805"/>
            <a:ext cx="1095375" cy="110045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p:cNvSpPr/>
          <p:nvPr/>
        </p:nvSpPr>
        <p:spPr>
          <a:xfrm>
            <a:off x="-1" y="-1"/>
            <a:ext cx="12192001" cy="6858001"/>
          </a:xfrm>
          <a:prstGeom prst="rect">
            <a:avLst/>
          </a:prstGeom>
          <a:blipFill>
            <a:blip r:embed="rId1" cstate="print"/>
            <a:stretch>
              <a:fillRect t="-9259" b="-9259"/>
            </a:stretch>
          </a:blip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latin typeface="PingFang SC" panose="020B0400000000000000" pitchFamily="34" charset="-122"/>
              <a:ea typeface="PingFang SC" panose="020B0400000000000000" pitchFamily="34" charset="-122"/>
            </a:endParaRPr>
          </a:p>
        </p:txBody>
      </p:sp>
      <p:sp>
        <p:nvSpPr>
          <p:cNvPr id="2" name="Rectangle"/>
          <p:cNvSpPr/>
          <p:nvPr/>
        </p:nvSpPr>
        <p:spPr>
          <a:xfrm>
            <a:off x="-1" y="0"/>
            <a:ext cx="12192001" cy="6858002"/>
          </a:xfrm>
          <a:prstGeom prst="rect">
            <a:avLst/>
          </a:prstGeom>
          <a:solidFill>
            <a:schemeClr val="tx1">
              <a:lumMod val="85000"/>
              <a:lumOff val="15000"/>
              <a:alpha val="80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latin typeface="PingFang SC" panose="020B0400000000000000" pitchFamily="34" charset="-122"/>
              <a:ea typeface="PingFang SC" panose="020B0400000000000000" pitchFamily="34" charset="-122"/>
            </a:endParaRPr>
          </a:p>
        </p:txBody>
      </p:sp>
      <p:sp>
        <p:nvSpPr>
          <p:cNvPr id="15" name="矩形 26"/>
          <p:cNvSpPr/>
          <p:nvPr/>
        </p:nvSpPr>
        <p:spPr>
          <a:xfrm>
            <a:off x="735780" y="2543896"/>
            <a:ext cx="7290620" cy="1770380"/>
          </a:xfrm>
          <a:prstGeom prst="rect">
            <a:avLst/>
          </a:prstGeom>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lang="zh-CN" altLang="en-US" sz="2800" dirty="0">
                <a:solidFill>
                  <a:schemeClr val="bg1"/>
                </a:solidFill>
                <a:latin typeface="PingFang SC" panose="020B0400000000000000" pitchFamily="34" charset="-122"/>
                <a:ea typeface="PingFang SC" panose="020B0400000000000000" pitchFamily="34" charset="-122"/>
              </a:rPr>
              <a:t>欢迎垂询</a:t>
            </a:r>
            <a:endParaRPr lang="zh-CN" altLang="en-US" sz="2800" dirty="0">
              <a:solidFill>
                <a:schemeClr val="bg1"/>
              </a:solidFill>
              <a:latin typeface="PingFang SC" panose="020B0400000000000000" pitchFamily="34" charset="-122"/>
              <a:ea typeface="PingFang SC" panose="020B0400000000000000" pitchFamily="34" charset="-122"/>
            </a:endParaRPr>
          </a:p>
          <a:p>
            <a:pPr marL="0" marR="0" lvl="0" indent="0" algn="ctr" defTabSz="914400" rtl="0" eaLnBrk="1" fontAlgn="auto" latinLnBrk="0" hangingPunct="1">
              <a:lnSpc>
                <a:spcPct val="130000"/>
              </a:lnSpc>
              <a:spcBef>
                <a:spcPts val="0"/>
              </a:spcBef>
              <a:spcAft>
                <a:spcPts val="0"/>
              </a:spcAft>
              <a:buClrTx/>
              <a:buSzTx/>
              <a:buFontTx/>
              <a:buNone/>
              <a:defRPr/>
            </a:pPr>
            <a:r>
              <a:rPr lang="zh-CN" altLang="en-US" sz="2800" dirty="0">
                <a:solidFill>
                  <a:schemeClr val="bg1"/>
                </a:solidFill>
                <a:latin typeface="PingFang SC" panose="020B0400000000000000" pitchFamily="34" charset="-122"/>
                <a:ea typeface="PingFang SC" panose="020B0400000000000000" pitchFamily="34" charset="-122"/>
              </a:rPr>
              <a:t>联系人</a:t>
            </a:r>
            <a:r>
              <a:rPr lang="zh-CN" altLang="en-US" sz="2800" dirty="0" smtClean="0">
                <a:solidFill>
                  <a:schemeClr val="bg1"/>
                </a:solidFill>
                <a:latin typeface="PingFang SC" panose="020B0400000000000000" pitchFamily="34" charset="-122"/>
                <a:ea typeface="PingFang SC" panose="020B0400000000000000" pitchFamily="34" charset="-122"/>
              </a:rPr>
              <a:t>：胡嘉明 </a:t>
            </a:r>
            <a:r>
              <a:rPr lang="en-US" altLang="zh-CN" sz="2800" dirty="0" smtClean="0">
                <a:solidFill>
                  <a:schemeClr val="bg1"/>
                </a:solidFill>
                <a:latin typeface="PingFang SC" panose="020B0400000000000000" pitchFamily="34" charset="-122"/>
                <a:ea typeface="PingFang SC" panose="020B0400000000000000" pitchFamily="34" charset="-122"/>
              </a:rPr>
              <a:t>18510915039</a:t>
            </a:r>
            <a:r>
              <a:rPr lang="zh-CN" altLang="en-US" sz="2800" dirty="0" smtClean="0">
                <a:solidFill>
                  <a:schemeClr val="bg1"/>
                </a:solidFill>
                <a:latin typeface="PingFang SC" panose="020B0400000000000000" pitchFamily="34" charset="-122"/>
                <a:ea typeface="PingFang SC" panose="020B0400000000000000" pitchFamily="34" charset="-122"/>
              </a:rPr>
              <a:t>  </a:t>
            </a:r>
            <a:endParaRPr lang="zh-CN" altLang="en-US" sz="2800" dirty="0">
              <a:solidFill>
                <a:schemeClr val="bg1"/>
              </a:solidFill>
              <a:latin typeface="PingFang SC" panose="020B0400000000000000" pitchFamily="34" charset="-122"/>
              <a:ea typeface="PingFang SC" panose="020B0400000000000000" pitchFamily="34" charset="-122"/>
            </a:endParaRPr>
          </a:p>
          <a:p>
            <a:pPr marL="0" marR="0" lvl="0" indent="0" algn="ctr" defTabSz="914400" rtl="0" eaLnBrk="1" fontAlgn="auto" latinLnBrk="0" hangingPunct="1">
              <a:lnSpc>
                <a:spcPct val="130000"/>
              </a:lnSpc>
              <a:spcBef>
                <a:spcPts val="0"/>
              </a:spcBef>
              <a:spcAft>
                <a:spcPts val="0"/>
              </a:spcAft>
              <a:buClrTx/>
              <a:buSzTx/>
              <a:buFontTx/>
              <a:buNone/>
              <a:defRPr/>
            </a:pPr>
            <a:r>
              <a:rPr lang="en-US" altLang="zh-CN" sz="2800" dirty="0" smtClean="0">
                <a:solidFill>
                  <a:schemeClr val="bg1"/>
                </a:solidFill>
                <a:latin typeface="PingFang SC" panose="020B0400000000000000" pitchFamily="34" charset="-122"/>
                <a:ea typeface="PingFang SC" panose="020B0400000000000000" pitchFamily="34" charset="-122"/>
              </a:rPr>
              <a:t>        </a:t>
            </a:r>
            <a:r>
              <a:rPr lang="zh-CN" altLang="en-US" sz="2800" dirty="0" smtClean="0">
                <a:solidFill>
                  <a:schemeClr val="bg1"/>
                </a:solidFill>
                <a:latin typeface="PingFang SC" panose="020B0400000000000000" pitchFamily="34" charset="-122"/>
                <a:ea typeface="PingFang SC" panose="020B0400000000000000" pitchFamily="34" charset="-122"/>
              </a:rPr>
              <a:t>李  倩 </a:t>
            </a:r>
            <a:r>
              <a:rPr lang="en-US" altLang="zh-CN" sz="2800" dirty="0" smtClean="0">
                <a:solidFill>
                  <a:schemeClr val="bg1"/>
                </a:solidFill>
                <a:latin typeface="PingFang SC" panose="020B0400000000000000" pitchFamily="34" charset="-122"/>
                <a:ea typeface="PingFang SC" panose="020B0400000000000000" pitchFamily="34" charset="-122"/>
              </a:rPr>
              <a:t>18510915248</a:t>
            </a:r>
            <a:endParaRPr lang="en-US" altLang="zh-CN" sz="2800" dirty="0">
              <a:solidFill>
                <a:schemeClr val="bg1"/>
              </a:solidFill>
              <a:latin typeface="PingFang SC" panose="020B0400000000000000" pitchFamily="34" charset="-122"/>
              <a:ea typeface="PingFang SC" panose="020B0400000000000000" pitchFamily="34" charset="-122"/>
            </a:endParaRPr>
          </a:p>
        </p:txBody>
      </p:sp>
      <p:pic>
        <p:nvPicPr>
          <p:cNvPr id="3" name="图片 2" descr="食安AI"/>
          <p:cNvPicPr>
            <a:picLocks noChangeAspect="1"/>
          </p:cNvPicPr>
          <p:nvPr/>
        </p:nvPicPr>
        <p:blipFill>
          <a:blip r:embed="rId2" cstate="print"/>
          <a:stretch>
            <a:fillRect/>
          </a:stretch>
        </p:blipFill>
        <p:spPr>
          <a:xfrm>
            <a:off x="11096625" y="5757545"/>
            <a:ext cx="1095375" cy="110045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6"/>
          <p:cNvSpPr/>
          <p:nvPr/>
        </p:nvSpPr>
        <p:spPr>
          <a:xfrm rot="2700000">
            <a:off x="3494341" y="-112440"/>
            <a:ext cx="7511244" cy="7318723"/>
          </a:xfrm>
          <a:prstGeom prst="roundRect">
            <a:avLst/>
          </a:prstGeom>
          <a:solidFill>
            <a:schemeClr val="bg1">
              <a:lumMod val="9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dirty="0">
              <a:solidFill>
                <a:schemeClr val="tx1"/>
              </a:solidFill>
              <a:latin typeface="PingFang SC" panose="020B0400000000000000" pitchFamily="34" charset="-122"/>
              <a:ea typeface="PingFang SC" panose="020B0400000000000000" pitchFamily="34" charset="-122"/>
              <a:cs typeface="+mn-ea"/>
              <a:sym typeface="思源黑体" panose="020B0500000000000000" pitchFamily="34" charset="-122"/>
            </a:endParaRPr>
          </a:p>
        </p:txBody>
      </p:sp>
      <p:sp>
        <p:nvSpPr>
          <p:cNvPr id="4" name="矩形: 圆角 6"/>
          <p:cNvSpPr/>
          <p:nvPr/>
        </p:nvSpPr>
        <p:spPr>
          <a:xfrm rot="2700000">
            <a:off x="-2804729" y="566645"/>
            <a:ext cx="5609457" cy="546568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6" name="PA-矩形 3"/>
          <p:cNvSpPr/>
          <p:nvPr>
            <p:custDataLst>
              <p:tags r:id="rId1"/>
            </p:custDataLst>
          </p:nvPr>
        </p:nvSpPr>
        <p:spPr>
          <a:xfrm>
            <a:off x="4573332" y="1863247"/>
            <a:ext cx="4844918" cy="1107996"/>
          </a:xfrm>
          <a:prstGeom prst="rect">
            <a:avLst/>
          </a:prstGeom>
        </p:spPr>
        <p:txBody>
          <a:bodyPr wrap="square">
            <a:spAutoFit/>
          </a:bodyPr>
          <a:lstStyle/>
          <a:p>
            <a:pPr algn="dist"/>
            <a:r>
              <a:rPr lang="zh-CN" altLang="en-US" sz="6600" b="1" dirty="0">
                <a:solidFill>
                  <a:schemeClr val="tx1">
                    <a:lumMod val="75000"/>
                    <a:lumOff val="25000"/>
                  </a:schemeClr>
                </a:solidFill>
                <a:latin typeface="FZQingKeBenYueSongS-R-GB" panose="02000000000000000000" pitchFamily="2" charset="-122"/>
                <a:ea typeface="FZQingKeBenYueSongS-R-GB" panose="02000000000000000000" pitchFamily="2" charset="-122"/>
                <a:cs typeface="+mn-ea"/>
                <a:sym typeface="思源黑体" panose="020B0500000000000000" pitchFamily="34" charset="-122"/>
              </a:rPr>
              <a:t>谢谢观看</a:t>
            </a:r>
            <a:endParaRPr lang="en-US" altLang="zh-CN" sz="6600" b="1" dirty="0">
              <a:solidFill>
                <a:schemeClr val="tx1">
                  <a:lumMod val="75000"/>
                  <a:lumOff val="25000"/>
                </a:schemeClr>
              </a:solidFill>
              <a:latin typeface="FZQingKeBenYueSongS-R-GB" panose="02000000000000000000" pitchFamily="2" charset="-122"/>
              <a:ea typeface="FZQingKeBenYueSongS-R-GB" panose="02000000000000000000" pitchFamily="2" charset="-122"/>
              <a:cs typeface="+mn-ea"/>
              <a:sym typeface="思源黑体" panose="020B0500000000000000" pitchFamily="34" charset="-122"/>
            </a:endParaRPr>
          </a:p>
        </p:txBody>
      </p:sp>
      <p:sp>
        <p:nvSpPr>
          <p:cNvPr id="7" name="PA-文本框 6"/>
          <p:cNvSpPr txBox="1"/>
          <p:nvPr>
            <p:custDataLst>
              <p:tags r:id="rId2"/>
            </p:custDataLst>
          </p:nvPr>
        </p:nvSpPr>
        <p:spPr>
          <a:xfrm>
            <a:off x="4952225" y="3257828"/>
            <a:ext cx="5929119" cy="583565"/>
          </a:xfrm>
          <a:prstGeom prst="rect">
            <a:avLst/>
          </a:prstGeom>
          <a:solidFill>
            <a:schemeClr val="tx1">
              <a:alpha val="0"/>
            </a:schemeClr>
          </a:solidFill>
          <a:effectLst/>
        </p:spPr>
        <p:txBody>
          <a:bodyPr wrap="square" rtlCol="0">
            <a:spAutoFit/>
          </a:bodyPr>
          <a:lstStyle>
            <a:defPPr>
              <a:defRPr lang="zh-CN"/>
            </a:defPPr>
            <a:lvl1pPr>
              <a:defRPr sz="4800">
                <a:solidFill>
                  <a:schemeClr val="bg1"/>
                </a:solidFill>
                <a:latin typeface="思源黑体 CN Heavy" panose="020B0A00000000000000" pitchFamily="34" charset="-122"/>
                <a:ea typeface="思源黑体 CN Heavy" panose="020B0A00000000000000" pitchFamily="34" charset="-122"/>
              </a:defRPr>
            </a:lvl1pPr>
          </a:lstStyle>
          <a:p>
            <a:r>
              <a:rPr lang="en-US" altLang="zh-CN" sz="3200" dirty="0">
                <a:solidFill>
                  <a:schemeClr val="accent1"/>
                </a:solidFill>
                <a:latin typeface="思源黑体" panose="020B0500000000000000" pitchFamily="34" charset="-122"/>
                <a:ea typeface="思源黑体" panose="020B0500000000000000" pitchFamily="34" charset="-122"/>
                <a:cs typeface="+mn-ea"/>
                <a:sym typeface="思源黑体" panose="020B0500000000000000" pitchFamily="34" charset="-122"/>
              </a:rPr>
              <a:t>Thanks for your time</a:t>
            </a:r>
            <a:endParaRPr lang="en-US" altLang="zh-CN" sz="3200" dirty="0">
              <a:solidFill>
                <a:schemeClr val="accent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0" name="矩形: 圆角 6"/>
          <p:cNvSpPr/>
          <p:nvPr/>
        </p:nvSpPr>
        <p:spPr>
          <a:xfrm rot="2700000">
            <a:off x="11222902" y="-592843"/>
            <a:ext cx="1704360" cy="167204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pic>
        <p:nvPicPr>
          <p:cNvPr id="5" name="图片 4" descr="食安AI"/>
          <p:cNvPicPr>
            <a:picLocks noChangeAspect="1"/>
          </p:cNvPicPr>
          <p:nvPr/>
        </p:nvPicPr>
        <p:blipFill>
          <a:blip r:embed="rId3" cstate="print"/>
          <a:stretch>
            <a:fillRect/>
          </a:stretch>
        </p:blipFill>
        <p:spPr>
          <a:xfrm>
            <a:off x="11096625" y="5757545"/>
            <a:ext cx="1095375" cy="11004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6"/>
          <p:cNvSpPr/>
          <p:nvPr/>
        </p:nvSpPr>
        <p:spPr>
          <a:xfrm rot="2700000">
            <a:off x="4705014" y="-359874"/>
            <a:ext cx="7511244" cy="7318723"/>
          </a:xfrm>
          <a:prstGeom prst="roundRect">
            <a:avLst/>
          </a:prstGeom>
          <a:solidFill>
            <a:schemeClr val="bg1">
              <a:lumMod val="9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 name="矩形: 圆角 6"/>
          <p:cNvSpPr/>
          <p:nvPr/>
        </p:nvSpPr>
        <p:spPr>
          <a:xfrm rot="2700000">
            <a:off x="-2804729" y="566645"/>
            <a:ext cx="5609457" cy="546568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0" name="矩形: 圆角 6"/>
          <p:cNvSpPr/>
          <p:nvPr/>
        </p:nvSpPr>
        <p:spPr>
          <a:xfrm rot="2700000">
            <a:off x="10733196" y="-602045"/>
            <a:ext cx="2027189" cy="197523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zh-CN">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1" name="矩形 10"/>
          <p:cNvSpPr/>
          <p:nvPr/>
        </p:nvSpPr>
        <p:spPr>
          <a:xfrm>
            <a:off x="6012180" y="890270"/>
            <a:ext cx="4897755" cy="4970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50000"/>
              </a:lnSpc>
            </a:pPr>
            <a:r>
              <a:rPr lang="zh-CN" altLang="en-US" dirty="0" smtClean="0">
                <a:solidFill>
                  <a:schemeClr val="tx1"/>
                </a:solidFill>
                <a:latin typeface="PingFang SC" panose="020B0400000000000000" pitchFamily="34" charset="-122"/>
                <a:ea typeface="PingFang SC" panose="020B0400000000000000" pitchFamily="34" charset="-122"/>
                <a:cs typeface="黑体" panose="02010609060101010101" charset="-122"/>
              </a:rPr>
              <a:t>     全国</a:t>
            </a:r>
            <a:r>
              <a:rPr lang="zh-CN" altLang="en-US" dirty="0">
                <a:solidFill>
                  <a:schemeClr val="tx1"/>
                </a:solidFill>
                <a:latin typeface="PingFang SC" panose="020B0400000000000000" pitchFamily="34" charset="-122"/>
                <a:ea typeface="PingFang SC" panose="020B0400000000000000" pitchFamily="34" charset="-122"/>
                <a:cs typeface="黑体" panose="02010609060101010101" charset="-122"/>
              </a:rPr>
              <a:t>食品安全宣传周（</a:t>
            </a:r>
            <a:r>
              <a:rPr lang="en-US" altLang="zh-CN" dirty="0">
                <a:solidFill>
                  <a:schemeClr val="tx1"/>
                </a:solidFill>
                <a:latin typeface="PingFang SC" panose="020B0400000000000000" pitchFamily="34" charset="-122"/>
                <a:ea typeface="PingFang SC" panose="020B0400000000000000" pitchFamily="34" charset="-122"/>
                <a:cs typeface="黑体" panose="02010609060101010101" charset="-122"/>
              </a:rPr>
              <a:t>China Food Safety Publicity Week</a:t>
            </a:r>
            <a:r>
              <a:rPr lang="zh-CN" altLang="en-US" dirty="0">
                <a:solidFill>
                  <a:schemeClr val="tx1"/>
                </a:solidFill>
                <a:latin typeface="PingFang SC" panose="020B0400000000000000" pitchFamily="34" charset="-122"/>
                <a:ea typeface="PingFang SC" panose="020B0400000000000000" pitchFamily="34" charset="-122"/>
                <a:cs typeface="黑体" panose="02010609060101010101" charset="-122"/>
              </a:rPr>
              <a:t>），是国务院食品安全委员会办公室于</a:t>
            </a:r>
            <a:r>
              <a:rPr lang="en-US" altLang="zh-CN" dirty="0">
                <a:solidFill>
                  <a:schemeClr val="tx1"/>
                </a:solidFill>
                <a:latin typeface="PingFang SC" panose="020B0400000000000000" pitchFamily="34" charset="-122"/>
                <a:ea typeface="PingFang SC" panose="020B0400000000000000" pitchFamily="34" charset="-122"/>
                <a:cs typeface="黑体" panose="02010609060101010101" charset="-122"/>
              </a:rPr>
              <a:t>2011</a:t>
            </a:r>
            <a:r>
              <a:rPr lang="zh-CN" altLang="en-US" dirty="0">
                <a:solidFill>
                  <a:schemeClr val="tx1"/>
                </a:solidFill>
                <a:latin typeface="PingFang SC" panose="020B0400000000000000" pitchFamily="34" charset="-122"/>
                <a:ea typeface="PingFang SC" panose="020B0400000000000000" pitchFamily="34" charset="-122"/>
                <a:cs typeface="黑体" panose="02010609060101010101" charset="-122"/>
              </a:rPr>
              <a:t>年确定在每年六月举办的，通过搭建多种交流平台，以多种形式、多个角度、多条途径，面向贴近社会公众，有针对性地开展风险交流、普及科普知识活动。</a:t>
            </a:r>
            <a:endParaRPr lang="zh-CN" altLang="en-US" dirty="0">
              <a:solidFill>
                <a:schemeClr val="tx1"/>
              </a:solidFill>
              <a:latin typeface="PingFang SC" panose="020B0400000000000000" pitchFamily="34" charset="-122"/>
              <a:ea typeface="PingFang SC" panose="020B0400000000000000" pitchFamily="34" charset="-122"/>
              <a:cs typeface="黑体" panose="02010609060101010101" charset="-122"/>
            </a:endParaRPr>
          </a:p>
        </p:txBody>
      </p:sp>
      <p:sp>
        <p:nvSpPr>
          <p:cNvPr id="6" name="矩形 5"/>
          <p:cNvSpPr/>
          <p:nvPr/>
        </p:nvSpPr>
        <p:spPr>
          <a:xfrm>
            <a:off x="191135" y="1927274"/>
            <a:ext cx="4183917" cy="25884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bg1"/>
                </a:solidFill>
                <a:latin typeface="PingFang SC" panose="020B0400000000000000" pitchFamily="34" charset="-122"/>
                <a:ea typeface="PingFang SC" panose="020B0400000000000000" pitchFamily="34" charset="-122"/>
                <a:cs typeface="黑体" panose="02010609060101010101" charset="-122"/>
              </a:rPr>
              <a:t>全国食品安全宣传周</a:t>
            </a:r>
            <a:endParaRPr lang="zh-CN" altLang="en-US" sz="3200" dirty="0">
              <a:solidFill>
                <a:schemeClr val="bg1"/>
              </a:solidFill>
              <a:latin typeface="PingFang SC" panose="020B0400000000000000" pitchFamily="34" charset="-122"/>
              <a:ea typeface="PingFang SC" panose="020B0400000000000000" pitchFamily="34" charset="-122"/>
              <a:cs typeface="黑体" panose="02010609060101010101" charset="-122"/>
            </a:endParaRPr>
          </a:p>
        </p:txBody>
      </p:sp>
      <p:pic>
        <p:nvPicPr>
          <p:cNvPr id="12" name="图片 11" descr="食安AI"/>
          <p:cNvPicPr>
            <a:picLocks noChangeAspect="1"/>
          </p:cNvPicPr>
          <p:nvPr/>
        </p:nvPicPr>
        <p:blipFill>
          <a:blip r:embed="rId1" cstate="print"/>
          <a:stretch>
            <a:fillRect/>
          </a:stretch>
        </p:blipFill>
        <p:spPr>
          <a:xfrm>
            <a:off x="1663065" y="0"/>
            <a:ext cx="1095375" cy="110045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6"/>
          <p:cNvSpPr/>
          <p:nvPr/>
        </p:nvSpPr>
        <p:spPr>
          <a:xfrm rot="2700000">
            <a:off x="4705014" y="-359874"/>
            <a:ext cx="7511244" cy="7318723"/>
          </a:xfrm>
          <a:prstGeom prst="roundRect">
            <a:avLst/>
          </a:prstGeom>
          <a:solidFill>
            <a:schemeClr val="bg1">
              <a:lumMod val="9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 name="矩形: 圆角 6"/>
          <p:cNvSpPr/>
          <p:nvPr/>
        </p:nvSpPr>
        <p:spPr>
          <a:xfrm rot="2700000">
            <a:off x="-2804729" y="566645"/>
            <a:ext cx="5609457" cy="546568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0" name="矩形: 圆角 6"/>
          <p:cNvSpPr/>
          <p:nvPr/>
        </p:nvSpPr>
        <p:spPr>
          <a:xfrm rot="2700000">
            <a:off x="11126093" y="-768346"/>
            <a:ext cx="1232805" cy="119299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zh-CN">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1" name="矩形 10"/>
          <p:cNvSpPr/>
          <p:nvPr/>
        </p:nvSpPr>
        <p:spPr>
          <a:xfrm>
            <a:off x="5228493" y="398585"/>
            <a:ext cx="5681444" cy="5955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50000"/>
              </a:lnSpc>
            </a:pPr>
            <a:r>
              <a:rPr lang="en-US" altLang="zh-CN" dirty="0">
                <a:solidFill>
                  <a:schemeClr val="tx1"/>
                </a:solidFill>
                <a:latin typeface="PingFang SC" panose="020B0400000000000000" pitchFamily="34" charset="-122"/>
                <a:ea typeface="PingFang SC" panose="020B0400000000000000" pitchFamily="34" charset="-122"/>
                <a:cs typeface="黑体" panose="02010609060101010101" charset="-122"/>
              </a:rPr>
              <a:t>    </a:t>
            </a:r>
            <a:r>
              <a:rPr lang="en-US" altLang="zh-CN" dirty="0" smtClean="0">
                <a:solidFill>
                  <a:schemeClr val="tx1"/>
                </a:solidFill>
                <a:latin typeface="PingFang SC" panose="020B0400000000000000" pitchFamily="34" charset="-122"/>
                <a:ea typeface="PingFang SC" panose="020B0400000000000000" pitchFamily="34" charset="-122"/>
                <a:cs typeface="黑体" panose="02010609060101010101" charset="-122"/>
              </a:rPr>
              <a:t>  </a:t>
            </a:r>
            <a:r>
              <a:rPr lang="zh-CN" altLang="en-US" dirty="0" smtClean="0">
                <a:solidFill>
                  <a:schemeClr val="tx1"/>
                </a:solidFill>
                <a:latin typeface="PingFang SC" panose="020B0400000000000000" pitchFamily="34" charset="-122"/>
                <a:ea typeface="PingFang SC" panose="020B0400000000000000" pitchFamily="34" charset="-122"/>
                <a:cs typeface="黑体" panose="02010609060101010101" charset="-122"/>
              </a:rPr>
              <a:t>作为</a:t>
            </a:r>
            <a:r>
              <a:rPr lang="zh-CN" altLang="en-US" dirty="0">
                <a:solidFill>
                  <a:schemeClr val="tx1"/>
                </a:solidFill>
                <a:latin typeface="PingFang SC" panose="020B0400000000000000" pitchFamily="34" charset="-122"/>
                <a:ea typeface="PingFang SC" panose="020B0400000000000000" pitchFamily="34" charset="-122"/>
                <a:cs typeface="黑体" panose="02010609060101010101" charset="-122"/>
              </a:rPr>
              <a:t>全国食品安全宣传周活动中央层面主要活动之一，从</a:t>
            </a:r>
            <a:r>
              <a:rPr lang="en-US" altLang="zh-CN" dirty="0">
                <a:solidFill>
                  <a:schemeClr val="tx1"/>
                </a:solidFill>
                <a:latin typeface="PingFang SC" panose="020B0400000000000000" pitchFamily="34" charset="-122"/>
                <a:ea typeface="PingFang SC" panose="020B0400000000000000" pitchFamily="34" charset="-122"/>
                <a:cs typeface="黑体" panose="02010609060101010101" charset="-122"/>
              </a:rPr>
              <a:t>2013</a:t>
            </a:r>
            <a:r>
              <a:rPr lang="zh-CN" altLang="en-US" dirty="0">
                <a:solidFill>
                  <a:schemeClr val="tx1"/>
                </a:solidFill>
                <a:latin typeface="PingFang SC" panose="020B0400000000000000" pitchFamily="34" charset="-122"/>
                <a:ea typeface="PingFang SC" panose="020B0400000000000000" pitchFamily="34" charset="-122"/>
                <a:cs typeface="黑体" panose="02010609060101010101" charset="-122"/>
              </a:rPr>
              <a:t>年</a:t>
            </a:r>
            <a:r>
              <a:rPr lang="en-US" altLang="zh-CN" dirty="0">
                <a:solidFill>
                  <a:schemeClr val="tx1"/>
                </a:solidFill>
                <a:latin typeface="PingFang SC" panose="020B0400000000000000" pitchFamily="34" charset="-122"/>
                <a:ea typeface="PingFang SC" panose="020B0400000000000000" pitchFamily="34" charset="-122"/>
                <a:cs typeface="黑体" panose="02010609060101010101" charset="-122"/>
              </a:rPr>
              <a:t>—2019</a:t>
            </a:r>
            <a:r>
              <a:rPr lang="zh-CN" altLang="en-US" dirty="0">
                <a:solidFill>
                  <a:schemeClr val="tx1"/>
                </a:solidFill>
                <a:latin typeface="PingFang SC" panose="020B0400000000000000" pitchFamily="34" charset="-122"/>
                <a:ea typeface="PingFang SC" panose="020B0400000000000000" pitchFamily="34" charset="-122"/>
                <a:cs typeface="黑体" panose="02010609060101010101" charset="-122"/>
              </a:rPr>
              <a:t>年共举办六届，展会通过对食品安全控制、检测、追溯等领域的最新技术成果和应用设备进行集中展示，通过现场演示、互动体验等方式，树立我国食品安全领域自主知识产权和自主品牌技术装备的良好形象。全面展示食品和食用农产品生产经营者落实主体责任、政府多措并举严格监管、各方参与社会共治等方面富有成效的创建亮点和经验做法。</a:t>
            </a:r>
            <a:endParaRPr lang="zh-CN" altLang="en-US" dirty="0">
              <a:solidFill>
                <a:schemeClr val="tx1"/>
              </a:solidFill>
              <a:latin typeface="PingFang SC" panose="020B0400000000000000" pitchFamily="34" charset="-122"/>
              <a:ea typeface="PingFang SC" panose="020B0400000000000000" pitchFamily="34" charset="-122"/>
              <a:cs typeface="黑体" panose="02010609060101010101" charset="-122"/>
            </a:endParaRPr>
          </a:p>
        </p:txBody>
      </p:sp>
      <p:sp>
        <p:nvSpPr>
          <p:cNvPr id="6" name="矩形 5"/>
          <p:cNvSpPr/>
          <p:nvPr/>
        </p:nvSpPr>
        <p:spPr>
          <a:xfrm>
            <a:off x="191135" y="1927274"/>
            <a:ext cx="4183917" cy="25884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bg1"/>
                </a:solidFill>
                <a:latin typeface="PingFang SC" panose="020B0400000000000000" pitchFamily="34" charset="-122"/>
                <a:ea typeface="PingFang SC" panose="020B0400000000000000" pitchFamily="34" charset="-122"/>
                <a:cs typeface="黑体" panose="02010609060101010101" charset="-122"/>
              </a:rPr>
              <a:t>中国国际食品安全与创新技术展览会</a:t>
            </a:r>
            <a:endParaRPr lang="zh-CN" altLang="en-US" sz="3200" dirty="0">
              <a:solidFill>
                <a:schemeClr val="bg1"/>
              </a:solidFill>
              <a:latin typeface="PingFang SC" panose="020B0400000000000000" pitchFamily="34" charset="-122"/>
              <a:ea typeface="PingFang SC" panose="020B0400000000000000" pitchFamily="34" charset="-122"/>
              <a:cs typeface="黑体" panose="02010609060101010101" charset="-122"/>
            </a:endParaRPr>
          </a:p>
        </p:txBody>
      </p:sp>
      <p:pic>
        <p:nvPicPr>
          <p:cNvPr id="12" name="图片 11" descr="食安AI"/>
          <p:cNvPicPr>
            <a:picLocks noChangeAspect="1"/>
          </p:cNvPicPr>
          <p:nvPr/>
        </p:nvPicPr>
        <p:blipFill>
          <a:blip r:embed="rId1" cstate="print"/>
          <a:stretch>
            <a:fillRect/>
          </a:stretch>
        </p:blipFill>
        <p:spPr>
          <a:xfrm>
            <a:off x="1663065" y="0"/>
            <a:ext cx="1095375" cy="110045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6"/>
          <p:cNvSpPr/>
          <p:nvPr/>
        </p:nvSpPr>
        <p:spPr>
          <a:xfrm rot="2700000">
            <a:off x="4705014" y="-359874"/>
            <a:ext cx="7511244" cy="7318723"/>
          </a:xfrm>
          <a:prstGeom prst="roundRect">
            <a:avLst/>
          </a:prstGeom>
          <a:solidFill>
            <a:schemeClr val="bg1">
              <a:lumMod val="9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 name="矩形: 圆角 6"/>
          <p:cNvSpPr/>
          <p:nvPr/>
        </p:nvSpPr>
        <p:spPr>
          <a:xfrm rot="2700000">
            <a:off x="-2804729" y="566645"/>
            <a:ext cx="5609457" cy="546568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0" name="矩形: 圆角 6"/>
          <p:cNvSpPr/>
          <p:nvPr/>
        </p:nvSpPr>
        <p:spPr>
          <a:xfrm rot="2700000">
            <a:off x="11126093" y="-768346"/>
            <a:ext cx="1232805" cy="119299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zh-CN">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1" name="矩形 10"/>
          <p:cNvSpPr/>
          <p:nvPr/>
        </p:nvSpPr>
        <p:spPr>
          <a:xfrm>
            <a:off x="5392615" y="797168"/>
            <a:ext cx="5517320" cy="5063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50000"/>
              </a:lnSpc>
            </a:pPr>
            <a:r>
              <a:rPr lang="en-US" altLang="zh-CN" dirty="0" smtClean="0">
                <a:solidFill>
                  <a:schemeClr val="tx1"/>
                </a:solidFill>
                <a:latin typeface="PingFang SC" panose="020B0400000000000000" pitchFamily="34" charset="-122"/>
                <a:ea typeface="PingFang SC" panose="020B0400000000000000" pitchFamily="34" charset="-122"/>
                <a:cs typeface="黑体" panose="02010609060101010101" charset="-122"/>
              </a:rPr>
              <a:t>       2020</a:t>
            </a:r>
            <a:r>
              <a:rPr lang="zh-CN" altLang="en-US" dirty="0">
                <a:solidFill>
                  <a:schemeClr val="tx1"/>
                </a:solidFill>
                <a:latin typeface="PingFang SC" panose="020B0400000000000000" pitchFamily="34" charset="-122"/>
                <a:ea typeface="PingFang SC" panose="020B0400000000000000" pitchFamily="34" charset="-122"/>
                <a:cs typeface="黑体" panose="02010609060101010101" charset="-122"/>
              </a:rPr>
              <a:t>年，中国国际食品安全与创新技术展览会开拓线上展会新思路，作为</a:t>
            </a:r>
            <a:r>
              <a:rPr lang="en-US" altLang="zh-CN" dirty="0">
                <a:solidFill>
                  <a:schemeClr val="tx1"/>
                </a:solidFill>
                <a:latin typeface="PingFang SC" panose="020B0400000000000000" pitchFamily="34" charset="-122"/>
                <a:ea typeface="PingFang SC" panose="020B0400000000000000" pitchFamily="34" charset="-122"/>
                <a:cs typeface="黑体" panose="02010609060101010101" charset="-122"/>
              </a:rPr>
              <a:t>2020</a:t>
            </a:r>
            <a:r>
              <a:rPr lang="zh-CN" altLang="en-US" dirty="0">
                <a:solidFill>
                  <a:schemeClr val="tx1"/>
                </a:solidFill>
                <a:latin typeface="PingFang SC" panose="020B0400000000000000" pitchFamily="34" charset="-122"/>
                <a:ea typeface="PingFang SC" panose="020B0400000000000000" pitchFamily="34" charset="-122"/>
                <a:cs typeface="黑体" panose="02010609060101010101" charset="-122"/>
              </a:rPr>
              <a:t>全国食品安全宣传周的核心载体，发动市场主体积极性，通过展示食品安全创新技术在从田头到餐桌全产业链的应用情况，让公众参与观看直播、互动答题等活动，体验食品安全监管水平和保障</a:t>
            </a:r>
            <a:r>
              <a:rPr lang="zh-CN" altLang="en-US" dirty="0" smtClean="0">
                <a:solidFill>
                  <a:schemeClr val="tx1"/>
                </a:solidFill>
                <a:latin typeface="PingFang SC" panose="020B0400000000000000" pitchFamily="34" charset="-122"/>
                <a:ea typeface="PingFang SC" panose="020B0400000000000000" pitchFamily="34" charset="-122"/>
                <a:cs typeface="黑体" panose="02010609060101010101" charset="-122"/>
              </a:rPr>
              <a:t>水平的逐年</a:t>
            </a:r>
            <a:r>
              <a:rPr lang="zh-CN" altLang="en-US" dirty="0">
                <a:solidFill>
                  <a:schemeClr val="tx1"/>
                </a:solidFill>
                <a:latin typeface="PingFang SC" panose="020B0400000000000000" pitchFamily="34" charset="-122"/>
                <a:ea typeface="PingFang SC" panose="020B0400000000000000" pitchFamily="34" charset="-122"/>
                <a:cs typeface="黑体" panose="02010609060101010101" charset="-122"/>
              </a:rPr>
              <a:t>提升，增强人民群众的获得感、幸福感、安全感。</a:t>
            </a:r>
            <a:endParaRPr lang="zh-CN" altLang="en-US" dirty="0">
              <a:solidFill>
                <a:schemeClr val="tx1"/>
              </a:solidFill>
              <a:latin typeface="PingFang SC" panose="020B0400000000000000" pitchFamily="34" charset="-122"/>
              <a:ea typeface="PingFang SC" panose="020B0400000000000000" pitchFamily="34" charset="-122"/>
              <a:cs typeface="黑体" panose="02010609060101010101" charset="-122"/>
            </a:endParaRPr>
          </a:p>
        </p:txBody>
      </p:sp>
      <p:sp>
        <p:nvSpPr>
          <p:cNvPr id="6" name="矩形 5"/>
          <p:cNvSpPr/>
          <p:nvPr/>
        </p:nvSpPr>
        <p:spPr>
          <a:xfrm>
            <a:off x="191135" y="1927274"/>
            <a:ext cx="4183917" cy="25884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bg1"/>
                </a:solidFill>
                <a:latin typeface="PingFang SC" panose="020B0400000000000000" pitchFamily="34" charset="-122"/>
                <a:ea typeface="PingFang SC" panose="020B0400000000000000" pitchFamily="34" charset="-122"/>
                <a:cs typeface="黑体" panose="02010609060101010101" charset="-122"/>
              </a:rPr>
              <a:t>中国国际食品安全与创新技术展览会</a:t>
            </a:r>
            <a:endParaRPr lang="zh-CN" altLang="en-US" sz="3200" dirty="0">
              <a:solidFill>
                <a:schemeClr val="bg1"/>
              </a:solidFill>
              <a:latin typeface="PingFang SC" panose="020B0400000000000000" pitchFamily="34" charset="-122"/>
              <a:ea typeface="PingFang SC" panose="020B0400000000000000" pitchFamily="34" charset="-122"/>
              <a:cs typeface="黑体" panose="02010609060101010101" charset="-122"/>
            </a:endParaRPr>
          </a:p>
        </p:txBody>
      </p:sp>
      <p:pic>
        <p:nvPicPr>
          <p:cNvPr id="12" name="图片 11" descr="食安AI"/>
          <p:cNvPicPr>
            <a:picLocks noChangeAspect="1"/>
          </p:cNvPicPr>
          <p:nvPr/>
        </p:nvPicPr>
        <p:blipFill>
          <a:blip r:embed="rId1" cstate="print"/>
          <a:stretch>
            <a:fillRect/>
          </a:stretch>
        </p:blipFill>
        <p:spPr>
          <a:xfrm>
            <a:off x="1663065" y="0"/>
            <a:ext cx="1095375" cy="110045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92838" y="10156"/>
            <a:ext cx="36576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endParaRPr lang="en-US" altLang="zh-CN" dirty="0">
              <a:latin typeface="PingFang SC" panose="020B0400000000000000" pitchFamily="34" charset="-122"/>
              <a:ea typeface="PingFang SC" panose="020B0400000000000000" pitchFamily="34" charset="-122"/>
            </a:endParaRPr>
          </a:p>
          <a:p>
            <a:r>
              <a:rPr lang="en-US" altLang="zh-CN" b="1" dirty="0"/>
              <a:t>   </a:t>
            </a:r>
            <a:r>
              <a:rPr lang="en-US" altLang="zh-CN" b="1" dirty="0" smtClean="0"/>
              <a:t>    </a:t>
            </a:r>
            <a:r>
              <a:rPr lang="zh-CN" altLang="zh-CN" b="1" dirty="0" smtClean="0"/>
              <a:t>中国</a:t>
            </a:r>
            <a:r>
              <a:rPr lang="zh-CN" altLang="zh-CN" b="1" dirty="0"/>
              <a:t>经济网充分发挥中经云端云平台，开发云展馆、云商城，通过视频、</a:t>
            </a:r>
            <a:r>
              <a:rPr lang="en-US" altLang="zh-CN" b="1" dirty="0"/>
              <a:t>VR</a:t>
            </a:r>
            <a:r>
              <a:rPr lang="zh-CN" altLang="zh-CN" b="1" dirty="0"/>
              <a:t>、云会议、图文等方式，展示企业、机构在食品安全、产品创新所做的各种努力、典型事例和经验</a:t>
            </a:r>
            <a:r>
              <a:rPr lang="zh-CN" altLang="zh-CN" b="1" dirty="0" smtClean="0"/>
              <a:t>，</a:t>
            </a:r>
            <a:r>
              <a:rPr lang="zh-CN" altLang="en-US" b="1" dirty="0" smtClean="0"/>
              <a:t>为公众提供</a:t>
            </a:r>
            <a:r>
              <a:rPr lang="zh-CN" altLang="zh-CN" b="1" dirty="0" smtClean="0"/>
              <a:t>互动</a:t>
            </a:r>
            <a:r>
              <a:rPr lang="zh-CN" altLang="zh-CN" b="1" dirty="0"/>
              <a:t>了解食品安全和营养</a:t>
            </a:r>
            <a:r>
              <a:rPr lang="zh-CN" altLang="zh-CN" b="1" dirty="0" smtClean="0"/>
              <a:t>知识</a:t>
            </a:r>
            <a:r>
              <a:rPr lang="zh-CN" altLang="en-US" b="1" dirty="0" smtClean="0"/>
              <a:t>的科普平台</a:t>
            </a:r>
            <a:r>
              <a:rPr lang="zh-CN" altLang="zh-CN" b="1" dirty="0" smtClean="0"/>
              <a:t>，通过</a:t>
            </a:r>
            <a:r>
              <a:rPr lang="zh-CN" altLang="zh-CN" b="1" dirty="0"/>
              <a:t>答题闯关</a:t>
            </a:r>
            <a:r>
              <a:rPr lang="zh-CN" altLang="zh-CN" b="1" dirty="0" smtClean="0"/>
              <a:t>、</a:t>
            </a:r>
            <a:r>
              <a:rPr lang="zh-CN" altLang="en-US" b="1" dirty="0" smtClean="0"/>
              <a:t>网上</a:t>
            </a:r>
            <a:r>
              <a:rPr lang="zh-CN" altLang="zh-CN" b="1" dirty="0" smtClean="0"/>
              <a:t>购物</a:t>
            </a:r>
            <a:r>
              <a:rPr lang="zh-CN" altLang="zh-CN" b="1" dirty="0"/>
              <a:t>等体验优质的产品和服务。</a:t>
            </a:r>
            <a:endParaRPr lang="zh-CN" altLang="zh-CN" dirty="0"/>
          </a:p>
          <a:p>
            <a:r>
              <a:rPr lang="en-US" altLang="zh-CN" dirty="0"/>
              <a:t> </a:t>
            </a:r>
            <a:endParaRPr lang="zh-CN" altLang="zh-CN" dirty="0"/>
          </a:p>
        </p:txBody>
      </p:sp>
      <p:sp>
        <p:nvSpPr>
          <p:cNvPr id="5" name="Oval 10"/>
          <p:cNvSpPr/>
          <p:nvPr/>
        </p:nvSpPr>
        <p:spPr>
          <a:xfrm>
            <a:off x="11509437" y="6316045"/>
            <a:ext cx="360219" cy="3602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3"/>
          <p:cNvSpPr/>
          <p:nvPr/>
        </p:nvSpPr>
        <p:spPr>
          <a:xfrm>
            <a:off x="427990" y="6143625"/>
            <a:ext cx="1517650"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ircle: Hollow 14"/>
          <p:cNvSpPr/>
          <p:nvPr/>
        </p:nvSpPr>
        <p:spPr>
          <a:xfrm>
            <a:off x="11319163" y="-397083"/>
            <a:ext cx="1274614" cy="1274614"/>
          </a:xfrm>
          <a:prstGeom prst="donut">
            <a:avLst>
              <a:gd name="adj" fmla="val 158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3" name="图片 12"/>
          <p:cNvPicPr>
            <a:picLocks noChangeAspect="1"/>
          </p:cNvPicPr>
          <p:nvPr/>
        </p:nvPicPr>
        <p:blipFill>
          <a:blip r:embed="rId1" cstate="print"/>
          <a:stretch>
            <a:fillRect/>
          </a:stretch>
        </p:blipFill>
        <p:spPr>
          <a:xfrm>
            <a:off x="8167229" y="801511"/>
            <a:ext cx="2997481" cy="5227283"/>
          </a:xfrm>
          <a:prstGeom prst="rect">
            <a:avLst/>
          </a:prstGeom>
        </p:spPr>
      </p:pic>
      <p:pic>
        <p:nvPicPr>
          <p:cNvPr id="18" name="图片 17"/>
          <p:cNvPicPr>
            <a:picLocks noChangeAspect="1"/>
          </p:cNvPicPr>
          <p:nvPr/>
        </p:nvPicPr>
        <p:blipFill>
          <a:blip r:embed="rId2" cstate="print"/>
          <a:stretch>
            <a:fillRect/>
          </a:stretch>
        </p:blipFill>
        <p:spPr>
          <a:xfrm>
            <a:off x="4771529" y="680963"/>
            <a:ext cx="2983938" cy="5370252"/>
          </a:xfrm>
          <a:prstGeom prst="rect">
            <a:avLst/>
          </a:prstGeom>
        </p:spPr>
      </p:pic>
      <p:sp>
        <p:nvSpPr>
          <p:cNvPr id="20" name="标题 1"/>
          <p:cNvSpPr txBox="1"/>
          <p:nvPr/>
        </p:nvSpPr>
        <p:spPr>
          <a:xfrm>
            <a:off x="556965" y="356519"/>
            <a:ext cx="2729345" cy="1515112"/>
          </a:xfrm>
          <a:prstGeom prst="rect">
            <a:avLst/>
          </a:prstGeom>
          <a:ln>
            <a:solidFill>
              <a:srgbClr val="FF0000"/>
            </a:solid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kumimoji="1" lang="zh-CN" altLang="en-US" sz="3200" b="1" dirty="0">
                <a:solidFill>
                  <a:schemeClr val="bg1"/>
                </a:solidFill>
                <a:latin typeface="PingFang SC" panose="020B0400000000000000" pitchFamily="34" charset="-122"/>
                <a:ea typeface="PingFang SC" panose="020B0400000000000000" pitchFamily="34" charset="-122"/>
              </a:rPr>
              <a:t>云展示</a:t>
            </a:r>
            <a:r>
              <a:rPr kumimoji="1" lang="en-US" altLang="zh-CN" sz="3200" b="1" dirty="0">
                <a:solidFill>
                  <a:schemeClr val="bg1"/>
                </a:solidFill>
                <a:latin typeface="PingFang SC" panose="020B0400000000000000" pitchFamily="34" charset="-122"/>
                <a:ea typeface="PingFang SC" panose="020B0400000000000000" pitchFamily="34" charset="-122"/>
              </a:rPr>
              <a:t>+</a:t>
            </a:r>
            <a:r>
              <a:rPr kumimoji="1" lang="zh-CN" altLang="en-US" sz="3200" b="1" dirty="0">
                <a:solidFill>
                  <a:schemeClr val="bg1"/>
                </a:solidFill>
                <a:latin typeface="PingFang SC" panose="020B0400000000000000" pitchFamily="34" charset="-122"/>
                <a:ea typeface="PingFang SC" panose="020B0400000000000000" pitchFamily="34" charset="-122"/>
              </a:rPr>
              <a:t>云互动</a:t>
            </a:r>
            <a:r>
              <a:rPr kumimoji="1" lang="en-US" altLang="zh-CN" sz="3200" b="1" dirty="0">
                <a:solidFill>
                  <a:schemeClr val="bg1"/>
                </a:solidFill>
                <a:latin typeface="PingFang SC" panose="020B0400000000000000" pitchFamily="34" charset="-122"/>
                <a:ea typeface="PingFang SC" panose="020B0400000000000000" pitchFamily="34" charset="-122"/>
              </a:rPr>
              <a:t>+</a:t>
            </a:r>
            <a:r>
              <a:rPr kumimoji="1" lang="zh-CN" altLang="en-US" sz="3200" b="1" dirty="0">
                <a:solidFill>
                  <a:schemeClr val="bg1"/>
                </a:solidFill>
                <a:latin typeface="PingFang SC" panose="020B0400000000000000" pitchFamily="34" charset="-122"/>
                <a:ea typeface="PingFang SC" panose="020B0400000000000000" pitchFamily="34" charset="-122"/>
              </a:rPr>
              <a:t>云体验</a:t>
            </a:r>
            <a:endParaRPr kumimoji="1" lang="en-US" altLang="zh-CN" sz="3200" b="1" dirty="0">
              <a:solidFill>
                <a:schemeClr val="bg1"/>
              </a:solidFill>
              <a:latin typeface="PingFang SC" panose="020B0400000000000000" pitchFamily="34" charset="-122"/>
              <a:ea typeface="PingFang SC" panose="020B0400000000000000"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p:nvPr/>
        </p:nvSpPr>
        <p:spPr>
          <a:xfrm>
            <a:off x="3984918" y="1"/>
            <a:ext cx="36576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endParaRPr lang="en-US" altLang="zh-CN" dirty="0"/>
          </a:p>
        </p:txBody>
      </p:sp>
      <p:sp>
        <p:nvSpPr>
          <p:cNvPr id="7" name="标题 1"/>
          <p:cNvSpPr txBox="1">
            <a:spLocks noGrp="1"/>
          </p:cNvSpPr>
          <p:nvPr>
            <p:ph type="title"/>
          </p:nvPr>
        </p:nvSpPr>
        <p:spPr>
          <a:xfrm>
            <a:off x="4464147" y="2447776"/>
            <a:ext cx="2699141" cy="876740"/>
          </a:xfrm>
          <a:prstGeom prst="rect">
            <a:avLst/>
          </a:prstGeom>
          <a:ln>
            <a:solidFill>
              <a:srgbClr val="FF0000"/>
            </a:solid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zh-CN" altLang="en-US" b="1" dirty="0">
                <a:solidFill>
                  <a:schemeClr val="bg1"/>
                </a:solidFill>
                <a:latin typeface="PingFang SC" panose="020B0400000000000000" pitchFamily="34" charset="-122"/>
                <a:ea typeface="PingFang SC" panose="020B0400000000000000" pitchFamily="34" charset="-122"/>
              </a:rPr>
              <a:t>参展方式</a:t>
            </a:r>
            <a:endParaRPr kumimoji="1" lang="zh-CN" altLang="en-US" b="1" dirty="0">
              <a:solidFill>
                <a:schemeClr val="bg1"/>
              </a:solidFill>
              <a:latin typeface="PingFang SC" panose="020B0400000000000000" pitchFamily="34" charset="-122"/>
              <a:ea typeface="PingFang SC" panose="020B0400000000000000" pitchFamily="34" charset="-122"/>
            </a:endParaRPr>
          </a:p>
        </p:txBody>
      </p:sp>
      <p:pic>
        <p:nvPicPr>
          <p:cNvPr id="12" name="图片 11" descr="食安AI"/>
          <p:cNvPicPr>
            <a:picLocks noChangeAspect="1"/>
          </p:cNvPicPr>
          <p:nvPr/>
        </p:nvPicPr>
        <p:blipFill>
          <a:blip r:embed="rId1" cstate="print"/>
          <a:stretch>
            <a:fillRect/>
          </a:stretch>
        </p:blipFill>
        <p:spPr>
          <a:xfrm>
            <a:off x="1370965" y="2336165"/>
            <a:ext cx="1095375" cy="110045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16413"/>
            <a:ext cx="12180229" cy="1152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zh-CN" altLang="zh-CN" sz="2400" b="1" dirty="0">
                <a:latin typeface="PingFang SC" panose="020B0400000000000000" pitchFamily="34" charset="-122"/>
                <a:ea typeface="PingFang SC" panose="020B0400000000000000" pitchFamily="34" charset="-122"/>
              </a:rPr>
              <a:t>（一）中经云端—云展厅 </a:t>
            </a:r>
            <a:endParaRPr lang="zh-CN" altLang="zh-CN" dirty="0">
              <a:latin typeface="PingFang SC" panose="020B0400000000000000" pitchFamily="34" charset="-122"/>
              <a:ea typeface="PingFang SC" panose="020B0400000000000000" pitchFamily="34" charset="-122"/>
            </a:endParaRPr>
          </a:p>
        </p:txBody>
      </p:sp>
      <p:sp>
        <p:nvSpPr>
          <p:cNvPr id="5" name="Oval 10"/>
          <p:cNvSpPr/>
          <p:nvPr/>
        </p:nvSpPr>
        <p:spPr>
          <a:xfrm>
            <a:off x="11509437" y="6316045"/>
            <a:ext cx="360219" cy="3602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ircle: Hollow 14"/>
          <p:cNvSpPr/>
          <p:nvPr/>
        </p:nvSpPr>
        <p:spPr>
          <a:xfrm>
            <a:off x="11319163" y="-397083"/>
            <a:ext cx="1274614" cy="1274614"/>
          </a:xfrm>
          <a:prstGeom prst="donut">
            <a:avLst>
              <a:gd name="adj" fmla="val 158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4" name="图示 3"/>
          <p:cNvGraphicFramePr/>
          <p:nvPr/>
        </p:nvGraphicFramePr>
        <p:xfrm>
          <a:off x="1945640" y="1498889"/>
          <a:ext cx="8128000" cy="50983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12" name="图片 11" descr="食安AI"/>
          <p:cNvPicPr>
            <a:picLocks noChangeAspect="1"/>
          </p:cNvPicPr>
          <p:nvPr/>
        </p:nvPicPr>
        <p:blipFill>
          <a:blip r:embed="rId6" cstate="print"/>
          <a:stretch>
            <a:fillRect/>
          </a:stretch>
        </p:blipFill>
        <p:spPr>
          <a:xfrm>
            <a:off x="0" y="1169035"/>
            <a:ext cx="1095375" cy="110045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16413"/>
            <a:ext cx="12180229" cy="11525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zh-CN" altLang="zh-CN" sz="2400" b="1" dirty="0">
                <a:latin typeface="PingFang SC" panose="020B0400000000000000" pitchFamily="34" charset="-122"/>
                <a:ea typeface="PingFang SC" panose="020B0400000000000000" pitchFamily="34" charset="-122"/>
              </a:rPr>
              <a:t>（一）中经云端—云展厅 为参展企业提供</a:t>
            </a:r>
            <a:r>
              <a:rPr lang="en-US" altLang="zh-CN" sz="2400" b="1" dirty="0">
                <a:latin typeface="PingFang SC" panose="020B0400000000000000" pitchFamily="34" charset="-122"/>
                <a:ea typeface="PingFang SC" panose="020B0400000000000000" pitchFamily="34" charset="-122"/>
              </a:rPr>
              <a:t>7</a:t>
            </a:r>
            <a:r>
              <a:rPr lang="zh-CN" altLang="zh-CN" sz="2400" b="1" dirty="0">
                <a:latin typeface="PingFang SC" panose="020B0400000000000000" pitchFamily="34" charset="-122"/>
                <a:ea typeface="PingFang SC" panose="020B0400000000000000" pitchFamily="34" charset="-122"/>
              </a:rPr>
              <a:t>大参展功能</a:t>
            </a:r>
            <a:endParaRPr lang="zh-CN" altLang="zh-CN" dirty="0">
              <a:latin typeface="PingFang SC" panose="020B0400000000000000" pitchFamily="34" charset="-122"/>
              <a:ea typeface="PingFang SC" panose="020B0400000000000000" pitchFamily="34" charset="-122"/>
            </a:endParaRPr>
          </a:p>
        </p:txBody>
      </p:sp>
      <p:sp>
        <p:nvSpPr>
          <p:cNvPr id="5" name="Oval 10"/>
          <p:cNvSpPr/>
          <p:nvPr/>
        </p:nvSpPr>
        <p:spPr>
          <a:xfrm>
            <a:off x="11509437" y="6316045"/>
            <a:ext cx="360219" cy="3602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3"/>
          <p:cNvSpPr/>
          <p:nvPr/>
        </p:nvSpPr>
        <p:spPr>
          <a:xfrm>
            <a:off x="427990" y="6143625"/>
            <a:ext cx="1517650"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ircle: Hollow 14"/>
          <p:cNvSpPr/>
          <p:nvPr/>
        </p:nvSpPr>
        <p:spPr>
          <a:xfrm>
            <a:off x="11319163" y="-397083"/>
            <a:ext cx="1274614" cy="1274614"/>
          </a:xfrm>
          <a:prstGeom prst="donut">
            <a:avLst>
              <a:gd name="adj" fmla="val 158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文本框 14"/>
          <p:cNvSpPr txBox="1"/>
          <p:nvPr/>
        </p:nvSpPr>
        <p:spPr>
          <a:xfrm>
            <a:off x="7881568" y="2419643"/>
            <a:ext cx="1496060" cy="368300"/>
          </a:xfrm>
          <a:prstGeom prst="rect">
            <a:avLst/>
          </a:prstGeom>
          <a:noFill/>
        </p:spPr>
        <p:txBody>
          <a:bodyPr wrap="square" rtlCol="0">
            <a:spAutoFit/>
            <a:scene3d>
              <a:camera prst="orthographicFront"/>
              <a:lightRig rig="threePt" dir="t"/>
            </a:scene3d>
          </a:bodyPr>
          <a:lstStyle/>
          <a:p>
            <a:r>
              <a:rPr lang="zh-CN" altLang="en-US" dirty="0">
                <a:ln>
                  <a:solidFill>
                    <a:schemeClr val="tx1"/>
                  </a:solidFill>
                </a:ln>
                <a:solidFill>
                  <a:schemeClr val="accent2"/>
                </a:solidFill>
                <a:effectLst>
                  <a:reflection blurRad="6350" stA="53000" endA="300" endPos="35500" dir="5400000" sy="-90000" algn="bl" rotWithShape="0"/>
                </a:effectLst>
              </a:rPr>
              <a:t>云会议</a:t>
            </a:r>
            <a:endParaRPr lang="zh-CN" altLang="en-US" dirty="0">
              <a:ln>
                <a:solidFill>
                  <a:schemeClr val="tx1"/>
                </a:solidFill>
              </a:ln>
              <a:solidFill>
                <a:schemeClr val="accent2"/>
              </a:solidFill>
              <a:effectLst>
                <a:reflection blurRad="6350" stA="53000" endA="300" endPos="35500" dir="5400000" sy="-90000" algn="bl" rotWithShape="0"/>
              </a:effectLst>
            </a:endParaRPr>
          </a:p>
        </p:txBody>
      </p:sp>
      <p:sp>
        <p:nvSpPr>
          <p:cNvPr id="17" name="文本框 16"/>
          <p:cNvSpPr txBox="1"/>
          <p:nvPr/>
        </p:nvSpPr>
        <p:spPr>
          <a:xfrm>
            <a:off x="3548343" y="5016197"/>
            <a:ext cx="1365494" cy="369332"/>
          </a:xfrm>
          <a:prstGeom prst="rect">
            <a:avLst/>
          </a:prstGeom>
          <a:noFill/>
        </p:spPr>
        <p:txBody>
          <a:bodyPr wrap="square" rtlCol="0" anchor="t">
            <a:spAutoFit/>
            <a:scene3d>
              <a:camera prst="orthographicFront"/>
              <a:lightRig rig="threePt" dir="t"/>
            </a:scene3d>
          </a:bodyPr>
          <a:lstStyle/>
          <a:p>
            <a:pPr lvl="0" algn="l">
              <a:buClrTx/>
              <a:buSzTx/>
              <a:buFontTx/>
            </a:pPr>
            <a:r>
              <a:rPr lang="zh-CN" altLang="en-US" dirty="0">
                <a:ln>
                  <a:solidFill>
                    <a:schemeClr val="tx1"/>
                  </a:solidFill>
                </a:ln>
                <a:solidFill>
                  <a:schemeClr val="accent2"/>
                </a:solidFill>
                <a:effectLst>
                  <a:reflection blurRad="6350" stA="53000" endA="300" endPos="35500" dir="5400000" sy="-90000" algn="bl" rotWithShape="0"/>
                </a:effectLst>
                <a:sym typeface="+mn-ea"/>
              </a:rPr>
              <a:t>播放小视频</a:t>
            </a:r>
            <a:endParaRPr lang="en-US" altLang="zh-CN" dirty="0">
              <a:ln>
                <a:solidFill>
                  <a:schemeClr val="tx1"/>
                </a:solidFill>
              </a:ln>
              <a:solidFill>
                <a:schemeClr val="accent2"/>
              </a:solidFill>
              <a:effectLst>
                <a:reflection blurRad="6350" stA="53000" endA="300" endPos="35500" dir="5400000" sy="-90000" algn="bl" rotWithShape="0"/>
              </a:effectLst>
              <a:sym typeface="+mn-ea"/>
            </a:endParaRPr>
          </a:p>
        </p:txBody>
      </p:sp>
      <p:sp>
        <p:nvSpPr>
          <p:cNvPr id="19" name="文本框 18"/>
          <p:cNvSpPr txBox="1"/>
          <p:nvPr/>
        </p:nvSpPr>
        <p:spPr>
          <a:xfrm>
            <a:off x="3371216" y="2406414"/>
            <a:ext cx="1097280" cy="369332"/>
          </a:xfrm>
          <a:prstGeom prst="rect">
            <a:avLst/>
          </a:prstGeom>
          <a:noFill/>
        </p:spPr>
        <p:txBody>
          <a:bodyPr wrap="square" rtlCol="0" anchor="t">
            <a:spAutoFit/>
            <a:scene3d>
              <a:camera prst="orthographicFront"/>
              <a:lightRig rig="threePt" dir="t"/>
            </a:scene3d>
          </a:bodyPr>
          <a:lstStyle/>
          <a:p>
            <a:pPr lvl="0" algn="l">
              <a:buClrTx/>
              <a:buSzTx/>
              <a:buFontTx/>
            </a:pPr>
            <a:r>
              <a:rPr lang="zh-CN" altLang="en-US" dirty="0">
                <a:ln>
                  <a:solidFill>
                    <a:schemeClr val="tx1"/>
                  </a:solidFill>
                </a:ln>
                <a:solidFill>
                  <a:schemeClr val="accent2"/>
                </a:solidFill>
                <a:effectLst>
                  <a:reflection blurRad="6350" stA="53000" endA="300" endPos="35500" dir="5400000" sy="-90000" algn="bl" rotWithShape="0"/>
                </a:effectLst>
                <a:sym typeface="+mn-ea"/>
              </a:rPr>
              <a:t>发布图文</a:t>
            </a:r>
            <a:endParaRPr lang="en-US" altLang="zh-CN" dirty="0">
              <a:ln>
                <a:solidFill>
                  <a:schemeClr val="tx1"/>
                </a:solidFill>
              </a:ln>
              <a:solidFill>
                <a:schemeClr val="accent2"/>
              </a:solidFill>
              <a:effectLst>
                <a:reflection blurRad="6350" stA="53000" endA="300" endPos="35500" dir="5400000" sy="-90000" algn="bl" rotWithShape="0"/>
              </a:effectLst>
              <a:sym typeface="+mn-ea"/>
            </a:endParaRPr>
          </a:p>
        </p:txBody>
      </p:sp>
      <p:sp>
        <p:nvSpPr>
          <p:cNvPr id="21" name="文本框 20"/>
          <p:cNvSpPr txBox="1"/>
          <p:nvPr/>
        </p:nvSpPr>
        <p:spPr>
          <a:xfrm>
            <a:off x="7948472" y="3763451"/>
            <a:ext cx="1097280" cy="369332"/>
          </a:xfrm>
          <a:prstGeom prst="rect">
            <a:avLst/>
          </a:prstGeom>
          <a:noFill/>
        </p:spPr>
        <p:txBody>
          <a:bodyPr wrap="square" rtlCol="0" anchor="t">
            <a:spAutoFit/>
            <a:scene3d>
              <a:camera prst="orthographicFront"/>
              <a:lightRig rig="threePt" dir="t"/>
            </a:scene3d>
          </a:bodyPr>
          <a:lstStyle/>
          <a:p>
            <a:pPr lvl="0" algn="l">
              <a:buClrTx/>
              <a:buSzTx/>
              <a:buFontTx/>
            </a:pPr>
            <a:r>
              <a:rPr lang="zh-CN" altLang="en-US" dirty="0">
                <a:ln>
                  <a:solidFill>
                    <a:schemeClr val="tx1"/>
                  </a:solidFill>
                </a:ln>
                <a:solidFill>
                  <a:schemeClr val="accent2"/>
                </a:solidFill>
                <a:effectLst>
                  <a:reflection blurRad="6350" stA="53000" endA="300" endPos="35500" dir="5400000" sy="-90000" algn="bl" rotWithShape="0"/>
                </a:effectLst>
                <a:sym typeface="+mn-ea"/>
              </a:rPr>
              <a:t>文字沟通</a:t>
            </a:r>
            <a:endParaRPr lang="en-US" altLang="zh-CN" dirty="0">
              <a:ln>
                <a:solidFill>
                  <a:schemeClr val="tx1"/>
                </a:solidFill>
              </a:ln>
              <a:solidFill>
                <a:schemeClr val="accent2"/>
              </a:solidFill>
              <a:effectLst>
                <a:reflection blurRad="6350" stA="53000" endA="300" endPos="35500" dir="5400000" sy="-90000" algn="bl" rotWithShape="0"/>
              </a:effectLst>
              <a:sym typeface="+mn-ea"/>
            </a:endParaRPr>
          </a:p>
        </p:txBody>
      </p:sp>
      <p:sp>
        <p:nvSpPr>
          <p:cNvPr id="22" name="文本框 21"/>
          <p:cNvSpPr txBox="1"/>
          <p:nvPr/>
        </p:nvSpPr>
        <p:spPr>
          <a:xfrm>
            <a:off x="3133810" y="3682847"/>
            <a:ext cx="1097280" cy="369332"/>
          </a:xfrm>
          <a:prstGeom prst="rect">
            <a:avLst/>
          </a:prstGeom>
          <a:noFill/>
        </p:spPr>
        <p:txBody>
          <a:bodyPr wrap="square" rtlCol="0" anchor="t">
            <a:spAutoFit/>
            <a:scene3d>
              <a:camera prst="orthographicFront"/>
              <a:lightRig rig="threePt" dir="t"/>
            </a:scene3d>
          </a:bodyPr>
          <a:lstStyle/>
          <a:p>
            <a:pPr lvl="0" algn="l">
              <a:buClrTx/>
              <a:buSzTx/>
              <a:buFontTx/>
            </a:pPr>
            <a:r>
              <a:rPr lang="zh-CN" altLang="en-US" dirty="0">
                <a:ln>
                  <a:solidFill>
                    <a:schemeClr val="tx1"/>
                  </a:solidFill>
                </a:ln>
                <a:solidFill>
                  <a:schemeClr val="accent2"/>
                </a:solidFill>
                <a:effectLst>
                  <a:reflection blurRad="6350" stA="53000" endA="300" endPos="35500" dir="5400000" sy="-90000" algn="bl" rotWithShape="0"/>
                </a:effectLst>
                <a:sym typeface="+mn-ea"/>
              </a:rPr>
              <a:t>直播</a:t>
            </a:r>
            <a:endParaRPr lang="en-US" altLang="zh-CN" dirty="0">
              <a:ln>
                <a:solidFill>
                  <a:schemeClr val="tx1"/>
                </a:solidFill>
              </a:ln>
              <a:solidFill>
                <a:schemeClr val="accent2"/>
              </a:solidFill>
              <a:effectLst>
                <a:reflection blurRad="6350" stA="53000" endA="300" endPos="35500" dir="5400000" sy="-90000" algn="bl" rotWithShape="0"/>
              </a:effectLst>
              <a:sym typeface="+mn-ea"/>
            </a:endParaRPr>
          </a:p>
        </p:txBody>
      </p:sp>
      <p:sp>
        <p:nvSpPr>
          <p:cNvPr id="23" name="文本框 22"/>
          <p:cNvSpPr txBox="1"/>
          <p:nvPr/>
        </p:nvSpPr>
        <p:spPr>
          <a:xfrm>
            <a:off x="5541474" y="1822332"/>
            <a:ext cx="1097280" cy="369332"/>
          </a:xfrm>
          <a:prstGeom prst="rect">
            <a:avLst/>
          </a:prstGeom>
          <a:noFill/>
        </p:spPr>
        <p:txBody>
          <a:bodyPr wrap="square" rtlCol="0" anchor="t">
            <a:spAutoFit/>
            <a:scene3d>
              <a:camera prst="orthographicFront"/>
              <a:lightRig rig="threePt" dir="t"/>
            </a:scene3d>
          </a:bodyPr>
          <a:lstStyle/>
          <a:p>
            <a:pPr lvl="0" algn="l">
              <a:buClrTx/>
              <a:buSzTx/>
              <a:buFontTx/>
            </a:pPr>
            <a:r>
              <a:rPr lang="en-US" altLang="zh-CN" dirty="0">
                <a:ln>
                  <a:solidFill>
                    <a:schemeClr val="tx1"/>
                  </a:solidFill>
                </a:ln>
                <a:solidFill>
                  <a:schemeClr val="accent2"/>
                </a:solidFill>
                <a:effectLst>
                  <a:reflection blurRad="6350" stA="53000" endA="300" endPos="35500" dir="5400000" sy="-90000" algn="bl" rotWithShape="0"/>
                </a:effectLst>
                <a:sym typeface="+mn-ea"/>
              </a:rPr>
              <a:t>VR</a:t>
            </a:r>
            <a:r>
              <a:rPr lang="zh-CN" altLang="en-US" dirty="0">
                <a:ln>
                  <a:solidFill>
                    <a:schemeClr val="tx1"/>
                  </a:solidFill>
                </a:ln>
                <a:solidFill>
                  <a:schemeClr val="accent2"/>
                </a:solidFill>
                <a:effectLst>
                  <a:reflection blurRad="6350" stA="53000" endA="300" endPos="35500" dir="5400000" sy="-90000" algn="bl" rotWithShape="0"/>
                </a:effectLst>
                <a:sym typeface="+mn-ea"/>
              </a:rPr>
              <a:t>展位</a:t>
            </a:r>
            <a:endParaRPr lang="en-US" altLang="zh-CN" dirty="0">
              <a:ln>
                <a:solidFill>
                  <a:schemeClr val="tx1"/>
                </a:solidFill>
              </a:ln>
              <a:solidFill>
                <a:schemeClr val="accent2"/>
              </a:solidFill>
              <a:effectLst>
                <a:reflection blurRad="6350" stA="53000" endA="300" endPos="35500" dir="5400000" sy="-90000" algn="bl" rotWithShape="0"/>
              </a:effectLst>
              <a:sym typeface="+mn-ea"/>
            </a:endParaRPr>
          </a:p>
        </p:txBody>
      </p:sp>
      <p:sp>
        <p:nvSpPr>
          <p:cNvPr id="24" name="文本框 23"/>
          <p:cNvSpPr txBox="1"/>
          <p:nvPr/>
        </p:nvSpPr>
        <p:spPr>
          <a:xfrm>
            <a:off x="6180885" y="5338262"/>
            <a:ext cx="1097280" cy="369332"/>
          </a:xfrm>
          <a:prstGeom prst="rect">
            <a:avLst/>
          </a:prstGeom>
          <a:noFill/>
        </p:spPr>
        <p:txBody>
          <a:bodyPr wrap="square" rtlCol="0" anchor="t">
            <a:spAutoFit/>
            <a:scene3d>
              <a:camera prst="orthographicFront"/>
              <a:lightRig rig="threePt" dir="t"/>
            </a:scene3d>
          </a:bodyPr>
          <a:lstStyle/>
          <a:p>
            <a:pPr lvl="0" algn="l">
              <a:buClrTx/>
              <a:buSzTx/>
              <a:buFontTx/>
            </a:pPr>
            <a:r>
              <a:rPr lang="zh-CN" altLang="en-US" dirty="0">
                <a:ln>
                  <a:solidFill>
                    <a:schemeClr val="tx1"/>
                  </a:solidFill>
                </a:ln>
                <a:solidFill>
                  <a:schemeClr val="accent2"/>
                </a:solidFill>
                <a:effectLst>
                  <a:reflection blurRad="6350" stA="53000" endA="300" endPos="35500" dir="5400000" sy="-90000" algn="bl" rotWithShape="0"/>
                </a:effectLst>
                <a:sym typeface="+mn-ea"/>
              </a:rPr>
              <a:t>营销圈子</a:t>
            </a:r>
            <a:endParaRPr lang="en-US" altLang="zh-CN" dirty="0">
              <a:ln>
                <a:solidFill>
                  <a:schemeClr val="tx1"/>
                </a:solidFill>
              </a:ln>
              <a:solidFill>
                <a:schemeClr val="accent2"/>
              </a:solidFill>
              <a:effectLst>
                <a:reflection blurRad="6350" stA="53000" endA="300" endPos="35500" dir="5400000" sy="-90000" algn="bl" rotWithShape="0"/>
              </a:effectLst>
              <a:sym typeface="+mn-ea"/>
            </a:endParaRPr>
          </a:p>
        </p:txBody>
      </p:sp>
      <p:sp>
        <p:nvSpPr>
          <p:cNvPr id="11" name="椭圆 10"/>
          <p:cNvSpPr/>
          <p:nvPr/>
        </p:nvSpPr>
        <p:spPr>
          <a:xfrm>
            <a:off x="4061753" y="2603793"/>
            <a:ext cx="3822579" cy="2429586"/>
          </a:xfrm>
          <a:prstGeom prst="ellipse">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椭圆 7"/>
          <p:cNvSpPr/>
          <p:nvPr/>
        </p:nvSpPr>
        <p:spPr>
          <a:xfrm>
            <a:off x="4401807" y="2453702"/>
            <a:ext cx="3142469" cy="279442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菱形 26"/>
          <p:cNvSpPr/>
          <p:nvPr/>
        </p:nvSpPr>
        <p:spPr>
          <a:xfrm>
            <a:off x="4400426" y="2406414"/>
            <a:ext cx="3142469" cy="2901764"/>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2" name="图片 11" descr="食安AI"/>
          <p:cNvPicPr>
            <a:picLocks noChangeAspect="1"/>
          </p:cNvPicPr>
          <p:nvPr/>
        </p:nvPicPr>
        <p:blipFill>
          <a:blip r:embed="rId1" cstate="print"/>
          <a:stretch>
            <a:fillRect/>
          </a:stretch>
        </p:blipFill>
        <p:spPr>
          <a:xfrm>
            <a:off x="0" y="1169035"/>
            <a:ext cx="1095375" cy="1100455"/>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9774.1732283464571,&quot;width&quot;:5552.4661417322832}"/>
</p:tagLst>
</file>

<file path=ppt/tags/tag10.xml><?xml version="1.0" encoding="utf-8"?>
<p:tagLst xmlns:p="http://schemas.openxmlformats.org/presentationml/2006/main">
  <p:tag name="KSO_WM_UNIT_ISCONTENTSTITLE" val="0"/>
  <p:tag name="KSO_WM_UNIT_NOCLEAR" val="0"/>
  <p:tag name="KSO_WM_UNIT_VALUE" val="51"/>
  <p:tag name="KSO_WM_UNIT_HIGHLIGHT" val="0"/>
  <p:tag name="KSO_WM_UNIT_COMPATIBLE" val="0"/>
  <p:tag name="KSO_WM_UNIT_DIAGRAM_ISNUMVISUAL" val="0"/>
  <p:tag name="KSO_WM_UNIT_DIAGRAM_ISREFERUNIT" val="0"/>
  <p:tag name="KSO_WM_DIAGRAM_GROUP_CODE" val="n1-1"/>
  <p:tag name="KSO_WM_UNIT_TYPE" val="n_h_h_a"/>
  <p:tag name="KSO_WM_UNIT_INDEX" val="1_2_2_1"/>
  <p:tag name="KSO_WM_UNIT_LAYERLEVEL" val="1_1_1_1"/>
  <p:tag name="KSO_WM_TAG_VERSION" val="1.0"/>
  <p:tag name="KSO_WM_BEAUTIFY_FLAG" val="#wm#"/>
  <p:tag name="KSO_WM_UNIT_PRESET_TEXT" val="单击此处添加标题"/>
  <p:tag name="KSO_WM_TEMPLATE_CATEGORY" val="custom"/>
  <p:tag name="KSO_WM_TEMPLATE_INDEX" val="20204497"/>
  <p:tag name="KSO_WM_UNIT_ID" val="custom20204497_37*n_h_h_a*1_2_2_1"/>
  <p:tag name="KSO_WM_UNIT_TEXT_FILL_FORE_SCHEMECOLOR_INDEX" val="5"/>
  <p:tag name="KSO_WM_UNIT_TEXT_FILL_TYPE" val="1"/>
  <p:tag name="KSO_WM_UNIT_USESOURCEFORMAT_APPLY" val="1"/>
</p:tagLst>
</file>

<file path=ppt/tags/tag11.xml><?xml version="1.0" encoding="utf-8"?>
<p:tagLst xmlns:p="http://schemas.openxmlformats.org/presentationml/2006/main">
  <p:tag name="KSO_WM_UNIT_NOCLEAR" val="0"/>
  <p:tag name="KSO_WM_UNIT_VALUE" val="51"/>
  <p:tag name="KSO_WM_UNIT_HIGHLIGHT" val="0"/>
  <p:tag name="KSO_WM_UNIT_COMPATIBLE" val="0"/>
  <p:tag name="KSO_WM_UNIT_DIAGRAM_ISNUMVISUAL" val="0"/>
  <p:tag name="KSO_WM_UNIT_DIAGRAM_ISREFERUNIT" val="0"/>
  <p:tag name="KSO_WM_DIAGRAM_GROUP_CODE" val="n1-1"/>
  <p:tag name="KSO_WM_UNIT_TYPE" val="n_h_h_f"/>
  <p:tag name="KSO_WM_UNIT_INDEX" val="1_2_4_1"/>
  <p:tag name="KSO_WM_UNIT_LAYERLEVEL" val="1_1_1_1"/>
  <p:tag name="KSO_WM_TAG_VERSION" val="1.0"/>
  <p:tag name="KSO_WM_BEAUTIFY_FLAG" val="#wm#"/>
  <p:tag name="KSO_WM_UNIT_PRESET_TEXT" val="单击此处添加文本具体内容，简明扼要的阐述您的观点。"/>
  <p:tag name="KSO_WM_TEMPLATE_CATEGORY" val="custom"/>
  <p:tag name="KSO_WM_TEMPLATE_INDEX" val="20204497"/>
  <p:tag name="KSO_WM_UNIT_ID" val="custom20204497_37*n_h_h_f*1_2_4_1"/>
  <p:tag name="KSO_WM_UNIT_TEXT_FILL_FORE_SCHEMECOLOR_INDEX" val="13"/>
  <p:tag name="KSO_WM_UNIT_TEXT_FILL_TYPE" val="1"/>
  <p:tag name="KSO_WM_UNIT_USESOURCEFORMAT_APPLY" val="1"/>
</p:tagLst>
</file>

<file path=ppt/tags/tag12.xml><?xml version="1.0" encoding="utf-8"?>
<p:tagLst xmlns:p="http://schemas.openxmlformats.org/presentationml/2006/main">
  <p:tag name="KSO_WM_UNIT_ISCONTENTSTITLE" val="0"/>
  <p:tag name="KSO_WM_UNIT_NOCLEAR" val="0"/>
  <p:tag name="KSO_WM_UNIT_VALUE" val="51"/>
  <p:tag name="KSO_WM_UNIT_HIGHLIGHT" val="0"/>
  <p:tag name="KSO_WM_UNIT_COMPATIBLE" val="0"/>
  <p:tag name="KSO_WM_UNIT_DIAGRAM_ISNUMVISUAL" val="0"/>
  <p:tag name="KSO_WM_UNIT_DIAGRAM_ISREFERUNIT" val="0"/>
  <p:tag name="KSO_WM_DIAGRAM_GROUP_CODE" val="n1-1"/>
  <p:tag name="KSO_WM_UNIT_TYPE" val="n_h_h_a"/>
  <p:tag name="KSO_WM_UNIT_INDEX" val="1_2_4_1"/>
  <p:tag name="KSO_WM_UNIT_LAYERLEVEL" val="1_1_1_1"/>
  <p:tag name="KSO_WM_TAG_VERSION" val="1.0"/>
  <p:tag name="KSO_WM_BEAUTIFY_FLAG" val="#wm#"/>
  <p:tag name="KSO_WM_UNIT_PRESET_TEXT" val="单击此处添加标题"/>
  <p:tag name="KSO_WM_TEMPLATE_CATEGORY" val="custom"/>
  <p:tag name="KSO_WM_TEMPLATE_INDEX" val="20204497"/>
  <p:tag name="KSO_WM_UNIT_ID" val="custom20204497_37*n_h_h_a*1_2_4_1"/>
  <p:tag name="KSO_WM_UNIT_TEXT_FILL_FORE_SCHEMECOLOR_INDEX" val="5"/>
  <p:tag name="KSO_WM_UNIT_TEXT_FILL_TYPE" val="1"/>
  <p:tag name="KSO_WM_UNIT_USESOURCEFORMAT_APPLY"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i"/>
  <p:tag name="KSO_WM_UNIT_INDEX" val="1_1"/>
  <p:tag name="KSO_WM_UNIT_LAYERLEVEL" val="1_1"/>
  <p:tag name="KSO_WM_TAG_VERSION" val="1.0"/>
  <p:tag name="KSO_WM_BEAUTIFY_FLAG" val="#wm#"/>
  <p:tag name="KSO_WM_TEMPLATE_CATEGORY" val="custom"/>
  <p:tag name="KSO_WM_TEMPLATE_INDEX" val="20204497"/>
  <p:tag name="KSO_WM_UNIT_ID" val="custom20204497_37*n_i*1_1"/>
  <p:tag name="KSO_WM_UNIT_LINE_FORE_SCHEMECOLOR_INDEX" val="13"/>
  <p:tag name="KSO_WM_UNIT_LINE_FILL_TYPE" val="2"/>
  <p:tag name="KSO_WM_UNIT_TEXT_FILL_FORE_SCHEMECOLOR_INDEX" val="13"/>
  <p:tag name="KSO_WM_UNIT_TEXT_FILL_TYPE" val="1"/>
  <p:tag name="KSO_WM_UNIT_USESOURCEFORMAT_APPLY"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LAYERLEVEL" val="1_1_1"/>
  <p:tag name="KSO_WM_TAG_VERSION" val="1.0"/>
  <p:tag name="KSO_WM_BEAUTIFY_FLAG" val="#wm#"/>
  <p:tag name="KSO_WM_TEMPLATE_CATEGORY" val="custom"/>
  <p:tag name="KSO_WM_TEMPLATE_INDEX" val="20204497"/>
  <p:tag name="KSO_WM_UNIT_ID" val="custom20204497_37*n_h_i*1_1_1"/>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5_1"/>
  <p:tag name="KSO_WM_UNIT_LAYERLEVEL" val="1_1_1_1"/>
  <p:tag name="KSO_WM_TAG_VERSION" val="1.0"/>
  <p:tag name="KSO_WM_BEAUTIFY_FLAG" val="#wm#"/>
  <p:tag name="KSO_WM_TEMPLATE_CATEGORY" val="custom"/>
  <p:tag name="KSO_WM_TEMPLATE_INDEX" val="20204497"/>
  <p:tag name="KSO_WM_UNIT_ID" val="custom20204497_37*n_h_h_i*1_2_5_1"/>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LAYERLEVEL" val="1_1_1_1"/>
  <p:tag name="KSO_WM_TAG_VERSION" val="1.0"/>
  <p:tag name="KSO_WM_BEAUTIFY_FLAG" val="#wm#"/>
  <p:tag name="KSO_WM_TEMPLATE_CATEGORY" val="custom"/>
  <p:tag name="KSO_WM_TEMPLATE_INDEX" val="20204497"/>
  <p:tag name="KSO_WM_UNIT_ID" val="custom20204497_37*n_h_h_i*1_2_2_1"/>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Lst>
</file>

<file path=ppt/tags/tag17.xml><?xml version="1.0" encoding="utf-8"?>
<p:tagLst xmlns:p="http://schemas.openxmlformats.org/presentationml/2006/main">
  <p:tag name="KSO_WM_UNIT_VALUE" val="79*82"/>
  <p:tag name="KSO_WM_UNIT_HIGHLIGHT" val="0"/>
  <p:tag name="KSO_WM_UNIT_COMPATIBLE" val="0"/>
  <p:tag name="KSO_WM_UNIT_DIAGRAM_ISNUMVISUAL" val="0"/>
  <p:tag name="KSO_WM_UNIT_DIAGRAM_ISREFERUNIT" val="0"/>
  <p:tag name="KSO_WM_DIAGRAM_GROUP_CODE" val="n1-1"/>
  <p:tag name="KSO_WM_UNIT_TYPE" val="n_h_h_x"/>
  <p:tag name="KSO_WM_UNIT_INDEX" val="1_2_2_1"/>
  <p:tag name="KSO_WM_UNIT_LAYERLEVEL" val="1_1_1_1"/>
  <p:tag name="KSO_WM_TAG_VERSION" val="1.0"/>
  <p:tag name="KSO_WM_BEAUTIFY_FLAG" val="#wm#"/>
  <p:tag name="KSO_WM_TEMPLATE_CATEGORY" val="custom"/>
  <p:tag name="KSO_WM_TEMPLATE_INDEX" val="20204497"/>
  <p:tag name="KSO_WM_UNIT_ID" val="custom20204497_37*n_h_h_x*1_2_2_1"/>
  <p:tag name="KSO_WM_UNIT_FILL_FORE_SCHEMECOLOR_INDEX" val="14"/>
  <p:tag name="KSO_WM_UNIT_FILL_TYPE" val="1"/>
  <p:tag name="KSO_WM_UNIT_TEXT_FILL_FORE_SCHEMECOLOR_INDEX" val="13"/>
  <p:tag name="KSO_WM_UNIT_TEXT_FILL_TYPE" val="1"/>
  <p:tag name="KSO_WM_UNIT_USESOURCEFORMAT_APPLY"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
  <p:tag name="KSO_WM_UNIT_LAYERLEVEL" val="1_1_1_1"/>
  <p:tag name="KSO_WM_TAG_VERSION" val="1.0"/>
  <p:tag name="KSO_WM_BEAUTIFY_FLAG" val="#wm#"/>
  <p:tag name="KSO_WM_TEMPLATE_CATEGORY" val="custom"/>
  <p:tag name="KSO_WM_TEMPLATE_INDEX" val="20204497"/>
  <p:tag name="KSO_WM_UNIT_ID" val="custom20204497_37*n_h_h_i*1_2_1_1"/>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Lst>
</file>

<file path=ppt/tags/tag19.xml><?xml version="1.0" encoding="utf-8"?>
<p:tagLst xmlns:p="http://schemas.openxmlformats.org/presentationml/2006/main">
  <p:tag name="KSO_WM_UNIT_VALUE" val="79*82"/>
  <p:tag name="KSO_WM_UNIT_HIGHLIGHT" val="0"/>
  <p:tag name="KSO_WM_UNIT_COMPATIBLE" val="0"/>
  <p:tag name="KSO_WM_UNIT_DIAGRAM_ISNUMVISUAL" val="0"/>
  <p:tag name="KSO_WM_UNIT_DIAGRAM_ISREFERUNIT" val="0"/>
  <p:tag name="KSO_WM_DIAGRAM_GROUP_CODE" val="n1-1"/>
  <p:tag name="KSO_WM_UNIT_TYPE" val="n_h_h_x"/>
  <p:tag name="KSO_WM_UNIT_INDEX" val="1_2_1_1"/>
  <p:tag name="KSO_WM_UNIT_LAYERLEVEL" val="1_1_1_1"/>
  <p:tag name="KSO_WM_TAG_VERSION" val="1.0"/>
  <p:tag name="KSO_WM_BEAUTIFY_FLAG" val="#wm#"/>
  <p:tag name="KSO_WM_TEMPLATE_CATEGORY" val="custom"/>
  <p:tag name="KSO_WM_TEMPLATE_INDEX" val="20204497"/>
  <p:tag name="KSO_WM_UNIT_ID" val="custom20204497_37*n_h_h_x*1_2_1_1"/>
  <p:tag name="KSO_WM_UNIT_FILL_FORE_SCHEMECOLOR_INDEX" val="14"/>
  <p:tag name="KSO_WM_UNIT_FILL_TYPE" val="1"/>
  <p:tag name="KSO_WM_UNIT_TEXT_FILL_FORE_SCHEMECOLOR_INDEX" val="13"/>
  <p:tag name="KSO_WM_UNIT_TEXT_FILL_TYPE" val="1"/>
  <p:tag name="KSO_WM_UNIT_USESOURCEFORMAT_APPLY" val="1"/>
</p:tagLst>
</file>

<file path=ppt/tags/tag2.xml><?xml version="1.0" encoding="utf-8"?>
<p:tagLst xmlns:p="http://schemas.openxmlformats.org/presentationml/2006/main">
  <p:tag name="REFSHAPE" val="796888356"/>
  <p:tag name="KSO_WM_UNIT_PLACING_PICTURE_USER_VIEWPORT" val="{&quot;height&quot;:7244.444094488189,&quot;width&quot;:4154.59527559055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
  <p:tag name="KSO_WM_UNIT_LAYERLEVEL" val="1_1_1_1"/>
  <p:tag name="KSO_WM_TAG_VERSION" val="1.0"/>
  <p:tag name="KSO_WM_BEAUTIFY_FLAG" val="#wm#"/>
  <p:tag name="KSO_WM_TEMPLATE_CATEGORY" val="custom"/>
  <p:tag name="KSO_WM_TEMPLATE_INDEX" val="20204497"/>
  <p:tag name="KSO_WM_UNIT_ID" val="custom20204497_37*n_h_h_i*1_2_3_1"/>
  <p:tag name="KSO_WM_UNIT_FILL_FORE_SCHEMECOLOR_INDEX" val="5"/>
  <p:tag name="KSO_WM_UNIT_FILL_TYPE" val="1"/>
  <p:tag name="KSO_WM_UNIT_LINE_FORE_SCHEMECOLOR_INDEX" val="14"/>
  <p:tag name="KSO_WM_UNIT_LINE_FILL_TYPE" val="2"/>
  <p:tag name="KSO_WM_UNIT_TEXT_FILL_FORE_SCHEMECOLOR_INDEX" val="7"/>
  <p:tag name="KSO_WM_UNIT_TEXT_FILL_TYPE" val="1"/>
  <p:tag name="KSO_WM_UNIT_USESOURCEFORMAT_APPLY"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4_1"/>
  <p:tag name="KSO_WM_UNIT_LAYERLEVEL" val="1_1_1_1"/>
  <p:tag name="KSO_WM_TAG_VERSION" val="1.0"/>
  <p:tag name="KSO_WM_BEAUTIFY_FLAG" val="#wm#"/>
  <p:tag name="KSO_WM_TEMPLATE_CATEGORY" val="custom"/>
  <p:tag name="KSO_WM_TEMPLATE_INDEX" val="20204497"/>
  <p:tag name="KSO_WM_UNIT_ID" val="custom20204497_37*n_h_h_i*1_2_4_1"/>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Lst>
</file>

<file path=ppt/tags/tag22.xml><?xml version="1.0" encoding="utf-8"?>
<p:tagLst xmlns:p="http://schemas.openxmlformats.org/presentationml/2006/main">
  <p:tag name="KSO_WM_UNIT_VALUE" val="79*82"/>
  <p:tag name="KSO_WM_UNIT_HIGHLIGHT" val="0"/>
  <p:tag name="KSO_WM_UNIT_COMPATIBLE" val="0"/>
  <p:tag name="KSO_WM_UNIT_DIAGRAM_ISNUMVISUAL" val="0"/>
  <p:tag name="KSO_WM_UNIT_DIAGRAM_ISREFERUNIT" val="0"/>
  <p:tag name="KSO_WM_DIAGRAM_GROUP_CODE" val="n1-1"/>
  <p:tag name="KSO_WM_UNIT_TYPE" val="n_h_h_x"/>
  <p:tag name="KSO_WM_UNIT_INDEX" val="1_2_3_1"/>
  <p:tag name="KSO_WM_UNIT_LAYERLEVEL" val="1_1_1_1"/>
  <p:tag name="KSO_WM_TAG_VERSION" val="1.0"/>
  <p:tag name="KSO_WM_BEAUTIFY_FLAG" val="#wm#"/>
  <p:tag name="KSO_WM_TEMPLATE_CATEGORY" val="custom"/>
  <p:tag name="KSO_WM_TEMPLATE_INDEX" val="20204497"/>
  <p:tag name="KSO_WM_UNIT_ID" val="custom20204497_37*n_h_h_x*1_2_3_1"/>
  <p:tag name="KSO_WM_UNIT_FILL_FORE_SCHEMECOLOR_INDEX" val="14"/>
  <p:tag name="KSO_WM_UNIT_FILL_TYPE" val="1"/>
  <p:tag name="KSO_WM_UNIT_TEXT_FILL_FORE_SCHEMECOLOR_INDEX" val="13"/>
  <p:tag name="KSO_WM_UNIT_TEXT_FILL_TYPE" val="1"/>
  <p:tag name="KSO_WM_UNIT_USESOURCEFORMAT_APPLY" val="1"/>
</p:tagLst>
</file>

<file path=ppt/tags/tag23.xml><?xml version="1.0" encoding="utf-8"?>
<p:tagLst xmlns:p="http://schemas.openxmlformats.org/presentationml/2006/main">
  <p:tag name="KSO_WM_UNIT_VALUE" val="82*80"/>
  <p:tag name="KSO_WM_UNIT_HIGHLIGHT" val="0"/>
  <p:tag name="KSO_WM_UNIT_COMPATIBLE" val="0"/>
  <p:tag name="KSO_WM_UNIT_DIAGRAM_ISNUMVISUAL" val="0"/>
  <p:tag name="KSO_WM_UNIT_DIAGRAM_ISREFERUNIT" val="0"/>
  <p:tag name="KSO_WM_DIAGRAM_GROUP_CODE" val="n1-1"/>
  <p:tag name="KSO_WM_UNIT_TYPE" val="n_h_h_x"/>
  <p:tag name="KSO_WM_UNIT_INDEX" val="1_2_4_1"/>
  <p:tag name="KSO_WM_UNIT_LAYERLEVEL" val="1_1_1_1"/>
  <p:tag name="KSO_WM_TAG_VERSION" val="1.0"/>
  <p:tag name="KSO_WM_BEAUTIFY_FLAG" val="#wm#"/>
  <p:tag name="KSO_WM_TEMPLATE_CATEGORY" val="custom"/>
  <p:tag name="KSO_WM_TEMPLATE_INDEX" val="20204497"/>
  <p:tag name="KSO_WM_UNIT_ID" val="custom20204497_37*n_h_h_x*1_2_4_1"/>
  <p:tag name="KSO_WM_UNIT_FILL_FORE_SCHEMECOLOR_INDEX" val="14"/>
  <p:tag name="KSO_WM_UNIT_FILL_TYPE" val="1"/>
  <p:tag name="KSO_WM_UNIT_TEXT_FILL_FORE_SCHEMECOLOR_INDEX" val="13"/>
  <p:tag name="KSO_WM_UNIT_TEXT_FILL_TYPE" val="1"/>
  <p:tag name="KSO_WM_UNIT_USESOURCEFORMAT_APPLY" val="1"/>
</p:tagLst>
</file>

<file path=ppt/tags/tag24.xml><?xml version="1.0" encoding="utf-8"?>
<p:tagLst xmlns:p="http://schemas.openxmlformats.org/presentationml/2006/main">
  <p:tag name="KSO_WM_UNIT_VALUE" val="64*68"/>
  <p:tag name="KSO_WM_UNIT_HIGHLIGHT" val="0"/>
  <p:tag name="KSO_WM_UNIT_COMPATIBLE" val="0"/>
  <p:tag name="KSO_WM_UNIT_DIAGRAM_ISNUMVISUAL" val="0"/>
  <p:tag name="KSO_WM_UNIT_DIAGRAM_ISREFERUNIT" val="0"/>
  <p:tag name="KSO_WM_DIAGRAM_GROUP_CODE" val="n1-1"/>
  <p:tag name="KSO_WM_UNIT_TYPE" val="n_h_h_x"/>
  <p:tag name="KSO_WM_UNIT_INDEX" val="1_2_5_1"/>
  <p:tag name="KSO_WM_UNIT_LAYERLEVEL" val="1_1_1_1"/>
  <p:tag name="KSO_WM_TAG_VERSION" val="1.0"/>
  <p:tag name="KSO_WM_BEAUTIFY_FLAG" val="#wm#"/>
  <p:tag name="KSO_WM_TEMPLATE_CATEGORY" val="custom"/>
  <p:tag name="KSO_WM_TEMPLATE_INDEX" val="20204497"/>
  <p:tag name="KSO_WM_UNIT_ID" val="custom20204497_37*n_h_h_x*1_2_5_1"/>
  <p:tag name="KSO_WM_UNIT_FILL_FORE_SCHEMECOLOR_INDEX" val="14"/>
  <p:tag name="KSO_WM_UNIT_FILL_TYPE" val="1"/>
  <p:tag name="KSO_WM_UNIT_TEXT_FILL_FORE_SCHEMECOLOR_INDEX" val="13"/>
  <p:tag name="KSO_WM_UNIT_TEXT_FILL_TYPE" val="1"/>
  <p:tag name="KSO_WM_UNIT_USESOURCEFORMAT_APPLY" val="1"/>
</p:tagLst>
</file>

<file path=ppt/tags/tag25.xml><?xml version="1.0" encoding="utf-8"?>
<p:tagLst xmlns:p="http://schemas.openxmlformats.org/presentationml/2006/main">
  <p:tag name="KSO_WM_UNIT_ISCONTENTSTITLE" val="0"/>
  <p:tag name="KSO_WM_UNIT_NOCLEAR" val="0"/>
  <p:tag name="KSO_WM_UNIT_VALUE" val="11"/>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LAYERLEVEL" val="1_1_1"/>
  <p:tag name="KSO_WM_TAG_VERSION" val="1.0"/>
  <p:tag name="KSO_WM_BEAUTIFY_FLAG" val="#wm#"/>
  <p:tag name="KSO_WM_UNIT_PRESET_TEXT" val="单击此处添加标题"/>
  <p:tag name="KSO_WM_TEMPLATE_CATEGORY" val="custom"/>
  <p:tag name="KSO_WM_TEMPLATE_INDEX" val="20204497"/>
  <p:tag name="KSO_WM_UNIT_ID" val="custom20204497_37*n_h_a*1_1_1"/>
  <p:tag name="KSO_WM_UNIT_TEXT_FILL_FORE_SCHEMECOLOR_INDEX" val="14"/>
  <p:tag name="KSO_WM_UNIT_TEXT_FILL_TYPE" val="1"/>
  <p:tag name="KSO_WM_UNIT_USESOURCEFORMAT_APPLY" val="1"/>
</p:tagLst>
</file>

<file path=ppt/tags/tag26.xml><?xml version="1.0" encoding="utf-8"?>
<p:tagLst xmlns:p="http://schemas.openxmlformats.org/presentationml/2006/main">
  <p:tag name="KSO_WM_SLIDE_LAYOUT_INFO" val="{&quot;direction&quot;:1,&quot;horizontalAlign&quot;:-1,&quot;verticalAlign&quot;:-1,&quot;type&quot;:0,&quot;diagramDirection&quot;:0,&quot;canSetOverLayout&quot;:0,&quot;isOverLayout&quot;:0,&quot;normalSize&quot;:{&quot;size1&quot;:33.4},&quot;minSize&quot;:{&quot;size1&quot;:33.4},&quot;maxSize&quot;:{&quot;size1&quot;:33.4},&quot;edge&quot;:{&quot;left&quot;:true,&quot;top&quot;:true,&quot;right&quot;:true,&quot;bottom&quot;:true},&quot;backgroundInfo&quot;:[{&quot;type&quot;:&quot;general&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2.12,&quot;top&quot;:3.27,&quot;right&quot;:1.69,&quot;bottom&quot;:2.93},&quot;normalSize&quot;:{&quot;size1&quot;:52.4},&quot;minSize&quot;:{&quot;size1&quot;:39.3},&quot;maxSize&quot;:{&quot;size1&quot;:65.6},&quot;edge&quot;:{&quot;left&quot;:true,&quot;top&quot;:true,&quot;right&quot;:false,&quot;bottom&quot;:true},&quot;backgroundInfo&quot;:[{&quot;type&quot;:&quot;leftRight&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2.12,&quot;top&quot;:3.27,&quot;right&quot;:1.69,&quot;bottom&quot;:0.394},&quot;edge&quot;:{&quot;left&quot;:true,&quot;top&quot;:true,&quot;right&quot;:false,&quot;bottom&quot;:false}},{&quot;direction&quot;:0,&quot;horizontalAlign&quot;:-1,&quot;verticalAlign&quot;:-1,&quot;type&quot;:0,&quot;diagramDirection&quot;:0,&quot;canSetOverLayout&quot;:0,&quot;isOverLayout&quot;:0,&quot;margin&quot;:{&quot;left&quot;:2.12,&quot;top&quot;:0.026,&quot;right&quot;:1.69,&quot;bottom&quot;:2.93},&quot;edge&quot;:{&quot;left&quot;:true,&quot;top&quot;:false,&quot;right&quot;:false,&quot;bottom&quot;:true}}]},{&quot;direction&quot;:0,&quot;horizontalAlign&quot;:-1,&quot;verticalAlign&quot;:-1,&quot;type&quot;:0,&quot;diagramDirection&quot;:0,&quot;canSetOverLayout&quot;:0,&quot;isOverLayout&quot;:0,&quot;margin&quot;:{&quot;left&quot;:2.12,&quot;top&quot;:2.54,&quot;right&quot;:2.54,&quot;bottom&quot;:2.54},&quot;edge&quot;:{&quot;left&quot;:false,&quot;top&quot;:true,&quot;right&quot;:true,&quot;bottom&quot;:true}}]}"/>
  <p:tag name="KSO_WM_SLIDE_CAN_ADD_NAVIGATION" val="1"/>
  <p:tag name="KSO_WM_SLIDE_BACKGROUND" val="[&quot;general&quot;,&quot;leftRight&quot;]"/>
  <p:tag name="KSO_WM_SLIDE_RATIO" val="1.777778"/>
  <p:tag name="KSO_WM_TEMPLATE_SUBCATEGORY" val="0"/>
  <p:tag name="KSO_WM_SLIDE_TYPE" val="text"/>
  <p:tag name="KSO_WM_SLIDE_SUBTYPE" val="diag"/>
  <p:tag name="KSO_WM_SLIDE_ITEM_CNT" val="5"/>
  <p:tag name="KSO_WM_SLIDE_INDEX" val="37"/>
  <p:tag name="KSO_WM_SLIDE_SIZE" val="561.352*384.844"/>
  <p:tag name="KSO_WM_SLIDE_POSITION" val="353.251*95.1101"/>
  <p:tag name="KSO_WM_DIAGRAM_GROUP_CODE" val="n1-1"/>
  <p:tag name="KSO_WM_SLIDE_DIAGTYPE" val="n"/>
  <p:tag name="KSO_WM_TAG_VERSION" val="1.0"/>
  <p:tag name="KSO_WM_BEAUTIFY_FLAG" val="#wm#"/>
  <p:tag name="KSO_WM_SLIDE_LAYOUT" val="a_f_i_k_n"/>
  <p:tag name="KSO_WM_SLIDE_LAYOUT_CNT" val="1_1_1_1_1"/>
  <p:tag name="KSO_WM_TEMPLATE_MASTER_TYPE" val="1"/>
  <p:tag name="KSO_WM_TEMPLATE_COLOR_TYPE" val="1"/>
  <p:tag name="KSO_WM_TEMPLATE_CATEGORY" val="custom"/>
  <p:tag name="KSO_WM_TEMPLATE_INDEX" val="20204497"/>
  <p:tag name="KSO_WM_SLIDE_ID" val="custom20204497_37"/>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LAYERLEVEL" val="1_1_1"/>
  <p:tag name="KSO_WM_TAG_VERSION" val="1.0"/>
  <p:tag name="KSO_WM_BEAUTIFY_FLAG" val="#wm#"/>
  <p:tag name="KSO_WM_TEMPLATE_CATEGORY" val="custom"/>
  <p:tag name="KSO_WM_TEMPLATE_INDEX" val="20204497"/>
  <p:tag name="KSO_WM_UNIT_ID" val="custom20204497_35*n_h_i*1_1_1"/>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i"/>
  <p:tag name="KSO_WM_UNIT_INDEX" val="1_1"/>
  <p:tag name="KSO_WM_UNIT_LAYERLEVEL" val="1_1"/>
  <p:tag name="KSO_WM_TAG_VERSION" val="1.0"/>
  <p:tag name="KSO_WM_BEAUTIFY_FLAG" val="#wm#"/>
  <p:tag name="KSO_WM_TEMPLATE_CATEGORY" val="custom"/>
  <p:tag name="KSO_WM_TEMPLATE_INDEX" val="20204497"/>
  <p:tag name="KSO_WM_UNIT_ID" val="custom20204497_35*n_i*1_1"/>
  <p:tag name="KSO_WM_UNIT_LINE_FORE_SCHEMECOLOR_INDEX" val="13"/>
  <p:tag name="KSO_WM_UNIT_LINE_FILL_TYPE" val="2"/>
  <p:tag name="KSO_WM_UNIT_TEXT_FILL_FORE_SCHEMECOLOR_INDEX" val="13"/>
  <p:tag name="KSO_WM_UNIT_TEXT_FILL_TYPE" val="1"/>
  <p:tag name="KSO_WM_UNIT_USESOURCEFORMAT_APPLY" val="1"/>
</p:tagLst>
</file>

<file path=ppt/tags/tag29.xml><?xml version="1.0" encoding="utf-8"?>
<p:tagLst xmlns:p="http://schemas.openxmlformats.org/presentationml/2006/main">
  <p:tag name="KSO_WM_UNIT_NOCLEAR" val="0"/>
  <p:tag name="KSO_WM_UNIT_VALUE" val="39"/>
  <p:tag name="KSO_WM_UNIT_HIGHLIGHT" val="0"/>
  <p:tag name="KSO_WM_UNIT_COMPATIBLE" val="0"/>
  <p:tag name="KSO_WM_UNIT_DIAGRAM_ISNUMVISUAL" val="0"/>
  <p:tag name="KSO_WM_UNIT_DIAGRAM_ISREFERUNIT" val="0"/>
  <p:tag name="KSO_WM_DIAGRAM_GROUP_CODE" val="n1-1"/>
  <p:tag name="KSO_WM_UNIT_TYPE" val="n_h_f"/>
  <p:tag name="KSO_WM_UNIT_INDEX" val="1_1_1"/>
  <p:tag name="KSO_WM_UNIT_LAYERLEVEL" val="1_1_1"/>
  <p:tag name="KSO_WM_TAG_VERSION" val="1.0"/>
  <p:tag name="KSO_WM_BEAUTIFY_FLAG" val="#wm#"/>
  <p:tag name="KSO_WM_UNIT_PRESET_TEXT" val="单击此处添加文本具体内容，简明扼要的阐述您的观点。"/>
  <p:tag name="KSO_WM_TEMPLATE_CATEGORY" val="custom"/>
  <p:tag name="KSO_WM_TEMPLATE_INDEX" val="20204497"/>
  <p:tag name="KSO_WM_UNIT_ID" val="custom20204497_35*n_h_f*1_1_1"/>
  <p:tag name="KSO_WM_UNIT_TEXT_FILL_FORE_SCHEMECOLOR_INDEX" val="14"/>
  <p:tag name="KSO_WM_UNIT_TEXT_FILL_TYPE" val="1"/>
  <p:tag name="KSO_WM_UNIT_USESOURCEFORMAT_APPLY" val="1"/>
</p:tagLst>
</file>

<file path=ppt/tags/tag3.xml><?xml version="1.0" encoding="utf-8"?>
<p:tagLst xmlns:p="http://schemas.openxmlformats.org/presentationml/2006/main">
  <p:tag name="KSO_WM_UNIT_TABLE_BEAUTIFY" val="{b2d6dd60-0c46-4e37-ba3e-a7babc65ba69}"/>
</p:tagLst>
</file>

<file path=ppt/tags/tag30.xml><?xml version="1.0" encoding="utf-8"?>
<p:tagLst xmlns:p="http://schemas.openxmlformats.org/presentationml/2006/main">
  <p:tag name="KSO_WM_UNIT_ISCONTENTSTITLE" val="0"/>
  <p:tag name="KSO_WM_UNIT_NOCLEAR" val="0"/>
  <p:tag name="KSO_WM_UNIT_VALUE" val="11"/>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LAYERLEVEL" val="1_1_1"/>
  <p:tag name="KSO_WM_TAG_VERSION" val="1.0"/>
  <p:tag name="KSO_WM_BEAUTIFY_FLAG" val="#wm#"/>
  <p:tag name="KSO_WM_UNIT_PRESET_TEXT" val="单击此处添加标题"/>
  <p:tag name="KSO_WM_TEMPLATE_CATEGORY" val="custom"/>
  <p:tag name="KSO_WM_TEMPLATE_INDEX" val="20204497"/>
  <p:tag name="KSO_WM_UNIT_ID" val="custom20204497_35*n_h_a*1_1_1"/>
  <p:tag name="KSO_WM_UNIT_TEXT_FILL_FORE_SCHEMECOLOR_INDEX" val="14"/>
  <p:tag name="KSO_WM_UNIT_TEXT_FILL_TYPE" val="1"/>
  <p:tag name="KSO_WM_UNIT_USESOURCEFORMAT_APPLY" val="1"/>
</p:tagLst>
</file>

<file path=ppt/tags/tag31.xml><?xml version="1.0" encoding="utf-8"?>
<p:tagLst xmlns:p="http://schemas.openxmlformats.org/presentationml/2006/main">
  <p:tag name="KSO_WM_SLIDE_BACKGROUND_TYPE" val="leftRight"/>
  <p:tag name="KSO_WM_UNIT_SUBTYPE" val="h"/>
  <p:tag name="KSO_WM_TEMPLATE_CATEGORY" val="custom"/>
  <p:tag name="KSO_WM_TEMPLATE_INDEX" val="20204497"/>
  <p:tag name="KSO_WM_UNIT_ID" val="custom20204497_35*i*1"/>
  <p:tag name="KSO_WM_UNIT_TYPE" val="i"/>
  <p:tag name="KSO_WM_UNIT_INDEX" val="1"/>
  <p:tag name="KSO_WM_UNIT_HIGHLIGHT" val="0"/>
  <p:tag name="KSO_WM_UNIT_COMPATIBLE" val="0"/>
  <p:tag name="KSO_WM_UNIT_DIAGRAM_ISNUMVISUAL" val="0"/>
  <p:tag name="KSO_WM_UNIT_DIAGRAM_ISREFERUNIT" val="0"/>
  <p:tag name="KSO_WM_DIAGRAM_GROUP_CODE" val="n1-1"/>
  <p:tag name="KSO_WM_UNIT_BK_DARK_LIGHT" val="2"/>
  <p:tag name="KSO_WM_UNIT_LAYERLEVEL" val="1"/>
  <p:tag name="KSO_WM_TAG_VERSION" val="1.0"/>
  <p:tag name="KSO_WM_BEAUTIFY_FLAG" val="#wm#"/>
  <p:tag name="KSO_WM_UNIT_FILL_FORE_SCHEMECOLOR_INDEX" val="15"/>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32.xml><?xml version="1.0" encoding="utf-8"?>
<p:tagLst xmlns:p="http://schemas.openxmlformats.org/presentationml/2006/main">
  <p:tag name="KSO_WM_UNIT_ISCONTENTSTITLE" val="0"/>
  <p:tag name="KSO_WM_UNIT_PRESET_TEXT" val="单击此处添加大标题内容"/>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LAYERLEVEL" val="1"/>
  <p:tag name="KSO_WM_TAG_VERSION" val="1.0"/>
  <p:tag name="KSO_WM_BEAUTIFY_FLAG" val="#wm#"/>
  <p:tag name="KSO_WM_UNIT_DEFAULT_FONT" val="36;44;4"/>
  <p:tag name="KSO_WM_UNIT_BLOCK" val="0"/>
  <p:tag name="KSO_WM_TEMPLATE_CATEGORY" val="custom"/>
  <p:tag name="KSO_WM_TEMPLATE_INDEX" val="20204497"/>
  <p:tag name="KSO_WM_UNIT_ID" val="custom20204497_35*a*1"/>
  <p:tag name="KSO_WM_DIAGRAM_GROUP_CODE" val="n1-1"/>
  <p:tag name="KSO_WM_UNIT_TEXT_FILL_FORE_SCHEMECOLOR_INDEX" val="1"/>
  <p:tag name="KSO_WM_UNIT_TEXT_FILL_TYPE" val="1"/>
  <p:tag name="KSO_WM_UNIT_USESOURCEFORMAT_APPLY" val="1"/>
</p:tagLst>
</file>

<file path=ppt/tags/tag33.xml><?xml version="1.0" encoding="utf-8"?>
<p:tagLst xmlns:p="http://schemas.openxmlformats.org/presentationml/2006/main">
  <p:tag name="KSO_WM_UNIT_ISCONTENTSTITLE" val="0"/>
  <p:tag name="KSO_WM_UNIT_PRESET_TEXT" val="单击此处输入你的正文，文字是您思想的提炼，为了最终演示发布的良好效果，请尽量言简意赅的阐述观点；根据需要可酌情增减文字。"/>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LAYERLEVEL" val="1"/>
  <p:tag name="KSO_WM_TAG_VERSION" val="1.0"/>
  <p:tag name="KSO_WM_BEAUTIFY_FLAG" val="#wm#"/>
  <p:tag name="KSO_WM_UNIT_BLOCK" val="0"/>
  <p:tag name="KSO_WM_UNIT_SM_LIMIT_TYPE" val="1"/>
  <p:tag name="KSO_WM_TEMPLATE_CATEGORY" val="custom"/>
  <p:tag name="KSO_WM_TEMPLATE_INDEX" val="20204497"/>
  <p:tag name="KSO_WM_UNIT_ID" val="custom20204497_35*f*1"/>
  <p:tag name="KSO_WM_DIAGRAM_GROUP_CODE" val="n1-1"/>
  <p:tag name="KSO_WM_UNIT_TEXT_FILL_FORE_SCHEMECOLOR_INDEX" val="1"/>
  <p:tag name="KSO_WM_UNIT_TEXT_FILL_TYPE" val="1"/>
  <p:tag name="KSO_WM_UNIT_USESOURCEFORMAT_APPLY"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
  <p:tag name="KSO_WM_UNIT_LAYERLEVEL" val="1_1_1_1"/>
  <p:tag name="KSO_WM_TAG_VERSION" val="1.0"/>
  <p:tag name="KSO_WM_BEAUTIFY_FLAG" val="#wm#"/>
  <p:tag name="KSO_WM_TEMPLATE_CATEGORY" val="custom"/>
  <p:tag name="KSO_WM_TEMPLATE_INDEX" val="20204497"/>
  <p:tag name="KSO_WM_UNIT_ID" val="custom20204497_35*n_h_h_i*1_2_3_1"/>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Lst>
</file>

<file path=ppt/tags/tag35.xml><?xml version="1.0" encoding="utf-8"?>
<p:tagLst xmlns:p="http://schemas.openxmlformats.org/presentationml/2006/main">
  <p:tag name="KSO_WM_UNIT_VALUE" val="79*82"/>
  <p:tag name="KSO_WM_UNIT_HIGHLIGHT" val="0"/>
  <p:tag name="KSO_WM_UNIT_COMPATIBLE" val="0"/>
  <p:tag name="KSO_WM_UNIT_DIAGRAM_ISNUMVISUAL" val="0"/>
  <p:tag name="KSO_WM_UNIT_DIAGRAM_ISREFERUNIT" val="0"/>
  <p:tag name="KSO_WM_DIAGRAM_GROUP_CODE" val="n1-1"/>
  <p:tag name="KSO_WM_UNIT_TYPE" val="n_h_h_x"/>
  <p:tag name="KSO_WM_UNIT_INDEX" val="1_2_3_1"/>
  <p:tag name="KSO_WM_UNIT_LAYERLEVEL" val="1_1_1_1"/>
  <p:tag name="KSO_WM_TAG_VERSION" val="1.0"/>
  <p:tag name="KSO_WM_BEAUTIFY_FLAG" val="#wm#"/>
  <p:tag name="KSO_WM_TEMPLATE_CATEGORY" val="custom"/>
  <p:tag name="KSO_WM_TEMPLATE_INDEX" val="20204497"/>
  <p:tag name="KSO_WM_UNIT_ID" val="custom20204497_35*n_h_h_x*1_2_3_1"/>
  <p:tag name="KSO_WM_UNIT_FILL_FORE_SCHEMECOLOR_INDEX" val="14"/>
  <p:tag name="KSO_WM_UNIT_FILL_TYPE" val="1"/>
  <p:tag name="KSO_WM_UNIT_TEXT_FILL_FORE_SCHEMECOLOR_INDEX" val="13"/>
  <p:tag name="KSO_WM_UNIT_TEXT_FILL_TYPE" val="1"/>
  <p:tag name="KSO_WM_UNIT_USESOURCEFORMAT_APPLY"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LAYERLEVEL" val="1_1_1_1"/>
  <p:tag name="KSO_WM_TAG_VERSION" val="1.0"/>
  <p:tag name="KSO_WM_BEAUTIFY_FLAG" val="#wm#"/>
  <p:tag name="KSO_WM_TEMPLATE_CATEGORY" val="custom"/>
  <p:tag name="KSO_WM_TEMPLATE_INDEX" val="20204497"/>
  <p:tag name="KSO_WM_UNIT_ID" val="custom20204497_35*n_h_h_i*1_2_2_1"/>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Lst>
</file>

<file path=ppt/tags/tag37.xml><?xml version="1.0" encoding="utf-8"?>
<p:tagLst xmlns:p="http://schemas.openxmlformats.org/presentationml/2006/main">
  <p:tag name="KSO_WM_UNIT_VALUE" val="79*82"/>
  <p:tag name="KSO_WM_UNIT_HIGHLIGHT" val="0"/>
  <p:tag name="KSO_WM_UNIT_COMPATIBLE" val="0"/>
  <p:tag name="KSO_WM_UNIT_DIAGRAM_ISNUMVISUAL" val="0"/>
  <p:tag name="KSO_WM_UNIT_DIAGRAM_ISREFERUNIT" val="0"/>
  <p:tag name="KSO_WM_DIAGRAM_GROUP_CODE" val="n1-1"/>
  <p:tag name="KSO_WM_UNIT_TYPE" val="n_h_h_x"/>
  <p:tag name="KSO_WM_UNIT_INDEX" val="1_2_2_1"/>
  <p:tag name="KSO_WM_UNIT_LAYERLEVEL" val="1_1_1_1"/>
  <p:tag name="KSO_WM_TAG_VERSION" val="1.0"/>
  <p:tag name="KSO_WM_BEAUTIFY_FLAG" val="#wm#"/>
  <p:tag name="KSO_WM_TEMPLATE_CATEGORY" val="custom"/>
  <p:tag name="KSO_WM_TEMPLATE_INDEX" val="20204497"/>
  <p:tag name="KSO_WM_UNIT_ID" val="custom20204497_35*n_h_h_x*1_2_2_1"/>
  <p:tag name="KSO_WM_UNIT_FILL_FORE_SCHEMECOLOR_INDEX" val="14"/>
  <p:tag name="KSO_WM_UNIT_FILL_TYPE" val="1"/>
  <p:tag name="KSO_WM_UNIT_TEXT_FILL_FORE_SCHEMECOLOR_INDEX" val="13"/>
  <p:tag name="KSO_WM_UNIT_TEXT_FILL_TYPE" val="1"/>
  <p:tag name="KSO_WM_UNIT_USESOURCEFORMAT_APPLY"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
  <p:tag name="KSO_WM_UNIT_LAYERLEVEL" val="1_1_1_1"/>
  <p:tag name="KSO_WM_TAG_VERSION" val="1.0"/>
  <p:tag name="KSO_WM_BEAUTIFY_FLAG" val="#wm#"/>
  <p:tag name="KSO_WM_TEMPLATE_CATEGORY" val="custom"/>
  <p:tag name="KSO_WM_TEMPLATE_INDEX" val="20204497"/>
  <p:tag name="KSO_WM_UNIT_ID" val="custom20204497_35*n_h_h_i*1_2_1_1"/>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Lst>
</file>

<file path=ppt/tags/tag39.xml><?xml version="1.0" encoding="utf-8"?>
<p:tagLst xmlns:p="http://schemas.openxmlformats.org/presentationml/2006/main">
  <p:tag name="KSO_WM_UNIT_VALUE" val="79*82"/>
  <p:tag name="KSO_WM_UNIT_HIGHLIGHT" val="0"/>
  <p:tag name="KSO_WM_UNIT_COMPATIBLE" val="0"/>
  <p:tag name="KSO_WM_UNIT_DIAGRAM_ISNUMVISUAL" val="0"/>
  <p:tag name="KSO_WM_UNIT_DIAGRAM_ISREFERUNIT" val="0"/>
  <p:tag name="KSO_WM_DIAGRAM_GROUP_CODE" val="n1-1"/>
  <p:tag name="KSO_WM_UNIT_TYPE" val="n_h_h_x"/>
  <p:tag name="KSO_WM_UNIT_INDEX" val="1_2_1_1"/>
  <p:tag name="KSO_WM_UNIT_LAYERLEVEL" val="1_1_1_1"/>
  <p:tag name="KSO_WM_TAG_VERSION" val="1.0"/>
  <p:tag name="KSO_WM_BEAUTIFY_FLAG" val="#wm#"/>
  <p:tag name="KSO_WM_TEMPLATE_CATEGORY" val="custom"/>
  <p:tag name="KSO_WM_TEMPLATE_INDEX" val="20204497"/>
  <p:tag name="KSO_WM_UNIT_ID" val="custom20204497_35*n_h_h_x*1_2_1_1"/>
  <p:tag name="KSO_WM_UNIT_FILL_FORE_SCHEMECOLOR_INDEX" val="14"/>
  <p:tag name="KSO_WM_UNIT_FILL_TYPE" val="1"/>
  <p:tag name="KSO_WM_UNIT_TEXT_FILL_FORE_SCHEMECOLOR_INDEX" val="13"/>
  <p:tag name="KSO_WM_UNIT_TEXT_FILL_TYPE" val="1"/>
  <p:tag name="KSO_WM_UNIT_USESOURCEFORMAT_APPLY" val="1"/>
</p:tagLst>
</file>

<file path=ppt/tags/tag4.xml><?xml version="1.0" encoding="utf-8"?>
<p:tagLst xmlns:p="http://schemas.openxmlformats.org/presentationml/2006/main">
  <p:tag name="KSO_WM_UNIT_TABLE_BEAUTIFY" val="{44a2722b-e4b9-4276-88aa-9125f385d9c6}"/>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2_1"/>
  <p:tag name="KSO_WM_UNIT_LAYERLEVEL" val="1_1_1"/>
  <p:tag name="KSO_WM_TAG_VERSION" val="1.0"/>
  <p:tag name="KSO_WM_BEAUTIFY_FLAG" val="#wm#"/>
  <p:tag name="KSO_WM_TEMPLATE_CATEGORY" val="custom"/>
  <p:tag name="KSO_WM_TEMPLATE_INDEX" val="20204497"/>
  <p:tag name="KSO_WM_UNIT_ID" val="custom20204497_35*n_h_i*1_2_1"/>
  <p:tag name="KSO_WM_UNIT_LINE_FORE_SCHEMECOLOR_INDEX" val="14"/>
  <p:tag name="KSO_WM_UNIT_LINE_FILL_TYPE" val="2"/>
  <p:tag name="KSO_WM_UNIT_USESOURCEFORMAT_APPLY" val="1"/>
</p:tagLst>
</file>

<file path=ppt/tags/tag41.xml><?xml version="1.0" encoding="utf-8"?>
<p:tagLst xmlns:p="http://schemas.openxmlformats.org/presentationml/2006/main">
  <p:tag name="KSO_WM_UNIT_NOCLEAR" val="0"/>
  <p:tag name="KSO_WM_UNIT_VALUE" val="51"/>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LAYERLEVEL" val="1_1_1_1"/>
  <p:tag name="KSO_WM_TAG_VERSION" val="1.0"/>
  <p:tag name="KSO_WM_BEAUTIFY_FLAG" val="#wm#"/>
  <p:tag name="KSO_WM_UNIT_PRESET_TEXT" val="单击此处添加文本具体内容，简明扼要的阐述您的观点。"/>
  <p:tag name="KSO_WM_TEMPLATE_CATEGORY" val="custom"/>
  <p:tag name="KSO_WM_TEMPLATE_INDEX" val="20204497"/>
  <p:tag name="KSO_WM_UNIT_ID" val="custom20204497_35*n_h_h_f*1_2_1_1"/>
  <p:tag name="KSO_WM_UNIT_TEXT_FILL_FORE_SCHEMECOLOR_INDEX" val="13"/>
  <p:tag name="KSO_WM_UNIT_TEXT_FILL_TYPE" val="1"/>
  <p:tag name="KSO_WM_UNIT_USESOURCEFORMAT_APPLY" val="1"/>
</p:tagLst>
</file>

<file path=ppt/tags/tag42.xml><?xml version="1.0" encoding="utf-8"?>
<p:tagLst xmlns:p="http://schemas.openxmlformats.org/presentationml/2006/main">
  <p:tag name="KSO_WM_UNIT_ISCONTENTSTITLE" val="0"/>
  <p:tag name="KSO_WM_UNIT_NOCLEAR" val="0"/>
  <p:tag name="KSO_WM_UNIT_VALUE" val="51"/>
  <p:tag name="KSO_WM_UNIT_HIGHLIGHT" val="0"/>
  <p:tag name="KSO_WM_UNIT_COMPATIBLE" val="0"/>
  <p:tag name="KSO_WM_UNIT_DIAGRAM_ISNUMVISUAL" val="0"/>
  <p:tag name="KSO_WM_UNIT_DIAGRAM_ISREFERUNIT" val="0"/>
  <p:tag name="KSO_WM_DIAGRAM_GROUP_CODE" val="n1-1"/>
  <p:tag name="KSO_WM_UNIT_TYPE" val="n_h_h_a"/>
  <p:tag name="KSO_WM_UNIT_INDEX" val="1_2_1_1"/>
  <p:tag name="KSO_WM_UNIT_LAYERLEVEL" val="1_1_1_1"/>
  <p:tag name="KSO_WM_TAG_VERSION" val="1.0"/>
  <p:tag name="KSO_WM_BEAUTIFY_FLAG" val="#wm#"/>
  <p:tag name="KSO_WM_UNIT_PRESET_TEXT" val="单击此处添加标题"/>
  <p:tag name="KSO_WM_TEMPLATE_CATEGORY" val="custom"/>
  <p:tag name="KSO_WM_TEMPLATE_INDEX" val="20204497"/>
  <p:tag name="KSO_WM_UNIT_ID" val="custom20204497_35*n_h_h_a*1_2_1_1"/>
  <p:tag name="KSO_WM_UNIT_TEXT_FILL_FORE_SCHEMECOLOR_INDEX" val="5"/>
  <p:tag name="KSO_WM_UNIT_TEXT_FILL_TYPE" val="1"/>
  <p:tag name="KSO_WM_UNIT_USESOURCEFORMAT_APPLY" val="1"/>
</p:tagLst>
</file>

<file path=ppt/tags/tag43.xml><?xml version="1.0" encoding="utf-8"?>
<p:tagLst xmlns:p="http://schemas.openxmlformats.org/presentationml/2006/main">
  <p:tag name="KSO_WM_UNIT_NOCLEAR" val="0"/>
  <p:tag name="KSO_WM_UNIT_VALUE" val="51"/>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LAYERLEVEL" val="1_1_1_1"/>
  <p:tag name="KSO_WM_TAG_VERSION" val="1.0"/>
  <p:tag name="KSO_WM_BEAUTIFY_FLAG" val="#wm#"/>
  <p:tag name="KSO_WM_UNIT_PRESET_TEXT" val="单击此处添加文本具体内容，简明扼要的阐述您的观点。"/>
  <p:tag name="KSO_WM_TEMPLATE_CATEGORY" val="custom"/>
  <p:tag name="KSO_WM_TEMPLATE_INDEX" val="20204497"/>
  <p:tag name="KSO_WM_UNIT_ID" val="custom20204497_35*n_h_h_f*1_2_2_1"/>
  <p:tag name="KSO_WM_UNIT_TEXT_FILL_FORE_SCHEMECOLOR_INDEX" val="13"/>
  <p:tag name="KSO_WM_UNIT_TEXT_FILL_TYPE" val="1"/>
  <p:tag name="KSO_WM_UNIT_USESOURCEFORMAT_APPLY" val="1"/>
</p:tagLst>
</file>

<file path=ppt/tags/tag44.xml><?xml version="1.0" encoding="utf-8"?>
<p:tagLst xmlns:p="http://schemas.openxmlformats.org/presentationml/2006/main">
  <p:tag name="KSO_WM_UNIT_ISCONTENTSTITLE" val="0"/>
  <p:tag name="KSO_WM_UNIT_NOCLEAR" val="0"/>
  <p:tag name="KSO_WM_UNIT_VALUE" val="51"/>
  <p:tag name="KSO_WM_UNIT_HIGHLIGHT" val="0"/>
  <p:tag name="KSO_WM_UNIT_COMPATIBLE" val="0"/>
  <p:tag name="KSO_WM_UNIT_DIAGRAM_ISNUMVISUAL" val="0"/>
  <p:tag name="KSO_WM_UNIT_DIAGRAM_ISREFERUNIT" val="0"/>
  <p:tag name="KSO_WM_DIAGRAM_GROUP_CODE" val="n1-1"/>
  <p:tag name="KSO_WM_UNIT_TYPE" val="n_h_h_a"/>
  <p:tag name="KSO_WM_UNIT_INDEX" val="1_2_2_1"/>
  <p:tag name="KSO_WM_UNIT_LAYERLEVEL" val="1_1_1_1"/>
  <p:tag name="KSO_WM_TAG_VERSION" val="1.0"/>
  <p:tag name="KSO_WM_BEAUTIFY_FLAG" val="#wm#"/>
  <p:tag name="KSO_WM_UNIT_PRESET_TEXT" val="单击此处添加标题"/>
  <p:tag name="KSO_WM_TEMPLATE_CATEGORY" val="custom"/>
  <p:tag name="KSO_WM_TEMPLATE_INDEX" val="20204497"/>
  <p:tag name="KSO_WM_UNIT_ID" val="custom20204497_35*n_h_h_a*1_2_2_1"/>
  <p:tag name="KSO_WM_UNIT_TEXT_FILL_FORE_SCHEMECOLOR_INDEX" val="5"/>
  <p:tag name="KSO_WM_UNIT_TEXT_FILL_TYPE" val="1"/>
  <p:tag name="KSO_WM_UNIT_USESOURCEFORMAT_APPLY" val="1"/>
</p:tagLst>
</file>

<file path=ppt/tags/tag45.xml><?xml version="1.0" encoding="utf-8"?>
<p:tagLst xmlns:p="http://schemas.openxmlformats.org/presentationml/2006/main">
  <p:tag name="KSO_WM_UNIT_NOCLEAR" val="0"/>
  <p:tag name="KSO_WM_UNIT_VALUE" val="51"/>
  <p:tag name="KSO_WM_UNIT_HIGHLIGHT" val="0"/>
  <p:tag name="KSO_WM_UNIT_COMPATIBLE" val="0"/>
  <p:tag name="KSO_WM_UNIT_DIAGRAM_ISNUMVISUAL" val="0"/>
  <p:tag name="KSO_WM_UNIT_DIAGRAM_ISREFERUNIT" val="0"/>
  <p:tag name="KSO_WM_DIAGRAM_GROUP_CODE" val="n1-1"/>
  <p:tag name="KSO_WM_UNIT_TYPE" val="n_h_h_f"/>
  <p:tag name="KSO_WM_UNIT_INDEX" val="1_2_3_1"/>
  <p:tag name="KSO_WM_UNIT_LAYERLEVEL" val="1_1_1_1"/>
  <p:tag name="KSO_WM_TAG_VERSION" val="1.0"/>
  <p:tag name="KSO_WM_BEAUTIFY_FLAG" val="#wm#"/>
  <p:tag name="KSO_WM_UNIT_PRESET_TEXT" val="单击此处添加文本具体内容，简明扼要的阐述您的观点。"/>
  <p:tag name="KSO_WM_TEMPLATE_CATEGORY" val="custom"/>
  <p:tag name="KSO_WM_TEMPLATE_INDEX" val="20204497"/>
  <p:tag name="KSO_WM_UNIT_ID" val="custom20204497_35*n_h_h_f*1_2_3_1"/>
  <p:tag name="KSO_WM_UNIT_TEXT_FILL_FORE_SCHEMECOLOR_INDEX" val="13"/>
  <p:tag name="KSO_WM_UNIT_TEXT_FILL_TYPE" val="1"/>
  <p:tag name="KSO_WM_UNIT_USESOURCEFORMAT_APPLY" val="1"/>
</p:tagLst>
</file>

<file path=ppt/tags/tag46.xml><?xml version="1.0" encoding="utf-8"?>
<p:tagLst xmlns:p="http://schemas.openxmlformats.org/presentationml/2006/main">
  <p:tag name="KSO_WM_UNIT_ISCONTENTSTITLE" val="0"/>
  <p:tag name="KSO_WM_UNIT_NOCLEAR" val="0"/>
  <p:tag name="KSO_WM_UNIT_VALUE" val="51"/>
  <p:tag name="KSO_WM_UNIT_HIGHLIGHT" val="0"/>
  <p:tag name="KSO_WM_UNIT_COMPATIBLE" val="0"/>
  <p:tag name="KSO_WM_UNIT_DIAGRAM_ISNUMVISUAL" val="0"/>
  <p:tag name="KSO_WM_UNIT_DIAGRAM_ISREFERUNIT" val="0"/>
  <p:tag name="KSO_WM_DIAGRAM_GROUP_CODE" val="n1-1"/>
  <p:tag name="KSO_WM_UNIT_TYPE" val="n_h_h_a"/>
  <p:tag name="KSO_WM_UNIT_INDEX" val="1_2_3_1"/>
  <p:tag name="KSO_WM_UNIT_LAYERLEVEL" val="1_1_1_1"/>
  <p:tag name="KSO_WM_TAG_VERSION" val="1.0"/>
  <p:tag name="KSO_WM_BEAUTIFY_FLAG" val="#wm#"/>
  <p:tag name="KSO_WM_UNIT_PRESET_TEXT" val="单击此处添加标题"/>
  <p:tag name="KSO_WM_TEMPLATE_CATEGORY" val="custom"/>
  <p:tag name="KSO_WM_TEMPLATE_INDEX" val="20204497"/>
  <p:tag name="KSO_WM_UNIT_ID" val="custom20204497_35*n_h_h_a*1_2_3_1"/>
  <p:tag name="KSO_WM_UNIT_TEXT_FILL_FORE_SCHEMECOLOR_INDEX" val="5"/>
  <p:tag name="KSO_WM_UNIT_TEXT_FILL_TYPE" val="1"/>
  <p:tag name="KSO_WM_UNIT_USESOURCEFORMAT_APPLY" val="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2_2"/>
  <p:tag name="KSO_WM_UNIT_LAYERLEVEL" val="1_1_1"/>
  <p:tag name="KSO_WM_TAG_VERSION" val="1.0"/>
  <p:tag name="KSO_WM_BEAUTIFY_FLAG" val="#wm#"/>
  <p:tag name="KSO_WM_TEMPLATE_CATEGORY" val="custom"/>
  <p:tag name="KSO_WM_TEMPLATE_INDEX" val="20204497"/>
  <p:tag name="KSO_WM_UNIT_ID" val="custom20204497_35*n_h_i*1_2_2"/>
  <p:tag name="KSO_WM_UNIT_LINE_FORE_SCHEMECOLOR_INDEX" val="14"/>
  <p:tag name="KSO_WM_UNIT_LINE_FILL_TYPE" val="2"/>
  <p:tag name="KSO_WM_UNIT_USESOURCEFORMAT_APPLY" val="1"/>
</p:tagLst>
</file>

<file path=ppt/tags/tag48.xml><?xml version="1.0" encoding="utf-8"?>
<p:tagLst xmlns:p="http://schemas.openxmlformats.org/presentationml/2006/main">
  <p:tag name="KSO_WM_SLIDE_LAYOUT_INFO" val="{&quot;direction&quot;:1,&quot;horizontalAlign&quot;:-1,&quot;verticalAlign&quot;:-1,&quot;type&quot;:0,&quot;diagramDirection&quot;:0,&quot;canSetOverLayout&quot;:0,&quot;isOverLayout&quot;:0,&quot;normalSize&quot;:{&quot;size1&quot;:33.4},&quot;minSize&quot;:{&quot;size1&quot;:33.4},&quot;maxSize&quot;:{&quot;size1&quot;:33.4},&quot;edge&quot;:{&quot;left&quot;:true,&quot;top&quot;:true,&quot;right&quot;:true,&quot;bottom&quot;:true},&quot;backgroundInfo&quot;:[{&quot;type&quot;:&quot;general&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2.12,&quot;top&quot;:3.27,&quot;right&quot;:1.69,&quot;bottom&quot;:2.93},&quot;normalSize&quot;:{&quot;size1&quot;:52.4},&quot;minSize&quot;:{&quot;size1&quot;:39.3},&quot;maxSize&quot;:{&quot;size1&quot;:65.6},&quot;edge&quot;:{&quot;left&quot;:true,&quot;top&quot;:true,&quot;right&quot;:false,&quot;bottom&quot;:true},&quot;backgroundInfo&quot;:[{&quot;type&quot;:&quot;leftRight&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2.12,&quot;top&quot;:3.27,&quot;right&quot;:1.69,&quot;bottom&quot;:0.394},&quot;edge&quot;:{&quot;left&quot;:true,&quot;top&quot;:true,&quot;right&quot;:false,&quot;bottom&quot;:false}},{&quot;direction&quot;:0,&quot;horizontalAlign&quot;:-1,&quot;verticalAlign&quot;:-1,&quot;type&quot;:0,&quot;diagramDirection&quot;:0,&quot;canSetOverLayout&quot;:0,&quot;isOverLayout&quot;:0,&quot;margin&quot;:{&quot;left&quot;:2.12,&quot;top&quot;:0.026,&quot;right&quot;:1.69,&quot;bottom&quot;:2.93},&quot;edge&quot;:{&quot;left&quot;:true,&quot;top&quot;:false,&quot;right&quot;:false,&quot;bottom&quot;:true}}]},{&quot;direction&quot;:0,&quot;horizontalAlign&quot;:-1,&quot;verticalAlign&quot;:-1,&quot;type&quot;:0,&quot;diagramDirection&quot;:0,&quot;canSetOverLayout&quot;:0,&quot;isOverLayout&quot;:0,&quot;margin&quot;:{&quot;left&quot;:2.12,&quot;top&quot;:2.54,&quot;right&quot;:2.54,&quot;bottom&quot;:2.54},&quot;edge&quot;:{&quot;left&quot;:false,&quot;top&quot;:true,&quot;right&quot;:true,&quot;bottom&quot;:true}}]}"/>
  <p:tag name="KSO_WM_SLIDE_CAN_ADD_NAVIGATION" val="1"/>
  <p:tag name="KSO_WM_SLIDE_BACKGROUND" val="[&quot;general&quot;,&quot;leftRight&quot;]"/>
  <p:tag name="KSO_WM_SLIDE_RATIO" val="1.777778"/>
  <p:tag name="KSO_WM_TEMPLATE_SUBCATEGORY" val="0"/>
  <p:tag name="KSO_WM_SLIDE_TYPE" val="text"/>
  <p:tag name="KSO_WM_SLIDE_SUBTYPE" val="diag"/>
  <p:tag name="KSO_WM_SLIDE_ITEM_CNT" val="3"/>
  <p:tag name="KSO_WM_SLIDE_INDEX" val="35"/>
  <p:tag name="KSO_WM_SLIDE_SIZE" val="561.352*306.96"/>
  <p:tag name="KSO_WM_SLIDE_POSITION" val="353.251*116.912"/>
  <p:tag name="KSO_WM_DIAGRAM_GROUP_CODE" val="n1-1"/>
  <p:tag name="KSO_WM_SLIDE_DIAGTYPE" val="n"/>
  <p:tag name="KSO_WM_TAG_VERSION" val="1.0"/>
  <p:tag name="KSO_WM_BEAUTIFY_FLAG" val="#wm#"/>
  <p:tag name="KSO_WM_SLIDE_LAYOUT" val="a_f_i_k_n"/>
  <p:tag name="KSO_WM_SLIDE_LAYOUT_CNT" val="1_1_1_1_1"/>
  <p:tag name="KSO_WM_TEMPLATE_MASTER_TYPE" val="1"/>
  <p:tag name="KSO_WM_TEMPLATE_COLOR_TYPE" val="1"/>
  <p:tag name="KSO_WM_TEMPLATE_CATEGORY" val="custom"/>
  <p:tag name="KSO_WM_TEMPLATE_INDEX" val="20204497"/>
  <p:tag name="KSO_WM_SLIDE_ID" val="custom20204497_35"/>
</p:tagLst>
</file>

<file path=ppt/tags/tag49.xml><?xml version="1.0" encoding="utf-8"?>
<p:tagLst xmlns:p="http://schemas.openxmlformats.org/presentationml/2006/main">
  <p:tag name="KSO_WM_UNIT_TABLE_BEAUTIFY" val="{4d746a44-35a3-4c30-a6a6-2c336dce2694}"/>
</p:tagLst>
</file>

<file path=ppt/tags/tag5.xml><?xml version="1.0" encoding="utf-8"?>
<p:tagLst xmlns:p="http://schemas.openxmlformats.org/presentationml/2006/main">
  <p:tag name="KSO_WM_SLIDE_BACKGROUND_TYPE" val="leftRight"/>
  <p:tag name="KSO_WM_UNIT_SUBTYPE" val="h"/>
  <p:tag name="KSO_WM_TEMPLATE_CATEGORY" val="custom"/>
  <p:tag name="KSO_WM_TEMPLATE_INDEX" val="20204497"/>
  <p:tag name="KSO_WM_UNIT_ID" val="custom20204497_37*i*1"/>
  <p:tag name="KSO_WM_UNIT_TYPE" val="i"/>
  <p:tag name="KSO_WM_UNIT_INDEX" val="1"/>
  <p:tag name="KSO_WM_UNIT_HIGHLIGHT" val="0"/>
  <p:tag name="KSO_WM_UNIT_COMPATIBLE" val="0"/>
  <p:tag name="KSO_WM_UNIT_DIAGRAM_ISNUMVISUAL" val="0"/>
  <p:tag name="KSO_WM_UNIT_DIAGRAM_ISREFERUNIT" val="0"/>
  <p:tag name="KSO_WM_DIAGRAM_GROUP_CODE" val="n1-1"/>
  <p:tag name="KSO_WM_UNIT_BK_DARK_LIGHT" val="2"/>
  <p:tag name="KSO_WM_UNIT_LAYERLEVEL" val="1"/>
  <p:tag name="KSO_WM_TAG_VERSION" val="1.0"/>
  <p:tag name="KSO_WM_BEAUTIFY_FLAG" val="#wm#"/>
  <p:tag name="KSO_WM_UNIT_FILL_FORE_SCHEMECOLOR_INDEX" val="15"/>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50.xml><?xml version="1.0" encoding="utf-8"?>
<p:tagLst xmlns:p="http://schemas.openxmlformats.org/presentationml/2006/main">
  <p:tag name="PA" val="v5.1.1"/>
</p:tagLst>
</file>

<file path=ppt/tags/tag51.xml><?xml version="1.0" encoding="utf-8"?>
<p:tagLst xmlns:p="http://schemas.openxmlformats.org/presentationml/2006/main">
  <p:tag name="PA" val="v5.1.1"/>
</p:tagLst>
</file>

<file path=ppt/tags/tag6.xml><?xml version="1.0" encoding="utf-8"?>
<p:tagLst xmlns:p="http://schemas.openxmlformats.org/presentationml/2006/main">
  <p:tag name="KSO_WM_UNIT_ISCONTENTSTITLE" val="0"/>
  <p:tag name="KSO_WM_UNIT_PRESET_TEXT" val="单击此处添加大标题内容"/>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LAYERLEVEL" val="1"/>
  <p:tag name="KSO_WM_TAG_VERSION" val="1.0"/>
  <p:tag name="KSO_WM_BEAUTIFY_FLAG" val="#wm#"/>
  <p:tag name="KSO_WM_UNIT_DEFAULT_FONT" val="36;44;4"/>
  <p:tag name="KSO_WM_UNIT_BLOCK" val="0"/>
  <p:tag name="KSO_WM_TEMPLATE_CATEGORY" val="custom"/>
  <p:tag name="KSO_WM_TEMPLATE_INDEX" val="20204497"/>
  <p:tag name="KSO_WM_UNIT_ID" val="custom20204497_37*a*1"/>
  <p:tag name="KSO_WM_DIAGRAM_GROUP_CODE" val="n1-1"/>
  <p:tag name="KSO_WM_UNIT_TEXT_FILL_FORE_SCHEMECOLOR_INDEX" val="1"/>
  <p:tag name="KSO_WM_UNIT_TEXT_FILL_TYPE" val="1"/>
  <p:tag name="KSO_WM_UNIT_USESOURCEFORMAT_APPLY" val="1"/>
</p:tagLst>
</file>

<file path=ppt/tags/tag7.xml><?xml version="1.0" encoding="utf-8"?>
<p:tagLst xmlns:p="http://schemas.openxmlformats.org/presentationml/2006/main">
  <p:tag name="KSO_WM_UNIT_ISCONTENTSTITLE" val="0"/>
  <p:tag name="KSO_WM_UNIT_PRESET_TEXT" val="单击此处输入你的正文，文字是您思想的提炼，为了最终演示发布的良好效果，请尽量言简意赅的阐述观点；根据需要可酌情增减文字。"/>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LAYERLEVEL" val="1"/>
  <p:tag name="KSO_WM_TAG_VERSION" val="1.0"/>
  <p:tag name="KSO_WM_BEAUTIFY_FLAG" val="#wm#"/>
  <p:tag name="KSO_WM_UNIT_BLOCK" val="0"/>
  <p:tag name="KSO_WM_UNIT_SM_LIMIT_TYPE" val="1"/>
  <p:tag name="KSO_WM_TEMPLATE_CATEGORY" val="custom"/>
  <p:tag name="KSO_WM_TEMPLATE_INDEX" val="20204497"/>
  <p:tag name="KSO_WM_UNIT_ID" val="custom20204497_37*f*1"/>
  <p:tag name="KSO_WM_DIAGRAM_GROUP_CODE" val="n1-1"/>
  <p:tag name="KSO_WM_UNIT_TEXT_FILL_FORE_SCHEMECOLOR_INDEX" val="1"/>
  <p:tag name="KSO_WM_UNIT_TEXT_FILL_TYPE" val="1"/>
  <p:tag name="KSO_WM_UNIT_USESOURCEFORMAT_APPLY"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2_3"/>
  <p:tag name="KSO_WM_UNIT_LAYERLEVEL" val="1_1_1"/>
  <p:tag name="KSO_WM_TAG_VERSION" val="1.0"/>
  <p:tag name="KSO_WM_BEAUTIFY_FLAG" val="#wm#"/>
  <p:tag name="KSO_WM_TEMPLATE_CATEGORY" val="custom"/>
  <p:tag name="KSO_WM_TEMPLATE_INDEX" val="20204497"/>
  <p:tag name="KSO_WM_UNIT_ID" val="custom20204497_37*n_h_i*1_2_3"/>
  <p:tag name="KSO_WM_UNIT_LINE_FORE_SCHEMECOLOR_INDEX" val="14"/>
  <p:tag name="KSO_WM_UNIT_LINE_FILL_TYPE" val="2"/>
  <p:tag name="KSO_WM_UNIT_USESOURCEFORMAT_APPLY" val="1"/>
</p:tagLst>
</file>

<file path=ppt/tags/tag9.xml><?xml version="1.0" encoding="utf-8"?>
<p:tagLst xmlns:p="http://schemas.openxmlformats.org/presentationml/2006/main">
  <p:tag name="KSO_WM_UNIT_NOCLEAR" val="0"/>
  <p:tag name="KSO_WM_UNIT_VALUE" val="51"/>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LAYERLEVEL" val="1_1_1_1"/>
  <p:tag name="KSO_WM_TAG_VERSION" val="1.0"/>
  <p:tag name="KSO_WM_BEAUTIFY_FLAG" val="#wm#"/>
  <p:tag name="KSO_WM_UNIT_PRESET_TEXT" val="单击此处添加文本具体内容，简明扼要的阐述您的观点。"/>
  <p:tag name="KSO_WM_TEMPLATE_CATEGORY" val="custom"/>
  <p:tag name="KSO_WM_TEMPLATE_INDEX" val="20204497"/>
  <p:tag name="KSO_WM_UNIT_ID" val="custom20204497_37*n_h_h_f*1_2_2_1"/>
  <p:tag name="KSO_WM_UNIT_TEXT_FILL_FORE_SCHEMECOLOR_INDEX" val="13"/>
  <p:tag name="KSO_WM_UNIT_TEXT_FILL_TYPE" val="1"/>
  <p:tag name="KSO_WM_UNIT_USESOURCEFORMAT_APPLY" val="1"/>
</p:tagLst>
</file>

<file path=ppt/theme/theme1.xml><?xml version="1.0" encoding="utf-8"?>
<a:theme xmlns:a="http://schemas.openxmlformats.org/drawingml/2006/main" name="Office 主题​​">
  <a:themeElements>
    <a:clrScheme name="自定义 41">
      <a:dk1>
        <a:srgbClr val="000000"/>
      </a:dk1>
      <a:lt1>
        <a:srgbClr val="FFFFFF"/>
      </a:lt1>
      <a:dk2>
        <a:srgbClr val="44546A"/>
      </a:dk2>
      <a:lt2>
        <a:srgbClr val="E7E6E6"/>
      </a:lt2>
      <a:accent1>
        <a:srgbClr val="314457"/>
      </a:accent1>
      <a:accent2>
        <a:srgbClr val="48637F"/>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2616</Words>
  <Application>WPS 演示</Application>
  <PresentationFormat>自定义</PresentationFormat>
  <Paragraphs>324</Paragraphs>
  <Slides>25</Slides>
  <Notes>9</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25</vt:i4>
      </vt:variant>
    </vt:vector>
  </HeadingPairs>
  <TitlesOfParts>
    <vt:vector size="47" baseType="lpstr">
      <vt:lpstr>Arial</vt:lpstr>
      <vt:lpstr>宋体</vt:lpstr>
      <vt:lpstr>Wingdings</vt:lpstr>
      <vt:lpstr>PingFang SC</vt:lpstr>
      <vt:lpstr>思源黑体</vt:lpstr>
      <vt:lpstr>黑体</vt:lpstr>
      <vt:lpstr>等线</vt:lpstr>
      <vt:lpstr>微软雅黑</vt:lpstr>
      <vt:lpstr>Arial Unicode MS</vt:lpstr>
      <vt:lpstr>等线 Light</vt:lpstr>
      <vt:lpstr>Times New Roman</vt:lpstr>
      <vt:lpstr>Source Han Sans HC</vt:lpstr>
      <vt:lpstr>MS UI Gothic</vt:lpstr>
      <vt:lpstr>Roboto Black</vt:lpstr>
      <vt:lpstr>Roboto Medium</vt:lpstr>
      <vt:lpstr>Open Sans</vt:lpstr>
      <vt:lpstr>Helvetica Neue Medium</vt:lpstr>
      <vt:lpstr>FZQingKeBenYueSongS-R-GB</vt:lpstr>
      <vt:lpstr>思源黑体 CN Heavy</vt:lpstr>
      <vt:lpstr>Vrinda</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参展方式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Administrater</dc:creator>
  <cp:lastModifiedBy>昭轶先生</cp:lastModifiedBy>
  <cp:revision>94</cp:revision>
  <dcterms:created xsi:type="dcterms:W3CDTF">2019-09-29T09:08:00Z</dcterms:created>
  <dcterms:modified xsi:type="dcterms:W3CDTF">2020-07-28T09:09:43Z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2052-11.1.0.9739</vt:lpwstr>
  </property>
</Properties>
</file>